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 id="2147483660" r:id="rId2"/>
  </p:sldMasterIdLst>
  <p:notesMasterIdLst>
    <p:notesMasterId r:id="rId24"/>
  </p:notesMasterIdLst>
  <p:sldIdLst>
    <p:sldId id="265" r:id="rId3"/>
    <p:sldId id="259" r:id="rId4"/>
    <p:sldId id="266" r:id="rId5"/>
    <p:sldId id="262" r:id="rId6"/>
    <p:sldId id="270" r:id="rId7"/>
    <p:sldId id="267" r:id="rId8"/>
    <p:sldId id="261" r:id="rId9"/>
    <p:sldId id="271" r:id="rId10"/>
    <p:sldId id="275" r:id="rId11"/>
    <p:sldId id="276" r:id="rId12"/>
    <p:sldId id="281" r:id="rId13"/>
    <p:sldId id="279" r:id="rId14"/>
    <p:sldId id="280" r:id="rId15"/>
    <p:sldId id="282" r:id="rId16"/>
    <p:sldId id="285" r:id="rId17"/>
    <p:sldId id="284" r:id="rId18"/>
    <p:sldId id="286" r:id="rId19"/>
    <p:sldId id="288" r:id="rId20"/>
    <p:sldId id="260" r:id="rId21"/>
    <p:sldId id="289" r:id="rId22"/>
    <p:sldId id="269"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B12"/>
    <a:srgbClr val="247276"/>
    <a:srgbClr val="38AFB5"/>
    <a:srgbClr val="FA99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5" autoAdjust="0"/>
    <p:restoredTop sz="94660"/>
  </p:normalViewPr>
  <p:slideViewPr>
    <p:cSldViewPr snapToGrid="0" snapToObjects="1">
      <p:cViewPr varScale="1">
        <p:scale>
          <a:sx n="70" d="100"/>
          <a:sy n="70" d="100"/>
        </p:scale>
        <p:origin x="12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1E0483F-4B7F-4C06-9EE1-287D0988C4FA}"/>
    <pc:docChg chg="delSld modSld">
      <pc:chgData name="" userId="" providerId="" clId="Web-{F1E0483F-4B7F-4C06-9EE1-287D0988C4FA}" dt="2019-08-29T16:02:38.699" v="407"/>
      <pc:docMkLst>
        <pc:docMk/>
      </pc:docMkLst>
      <pc:sldChg chg="modSp del">
        <pc:chgData name="" userId="" providerId="" clId="Web-{F1E0483F-4B7F-4C06-9EE1-287D0988C4FA}" dt="2019-08-29T15:53:44.603" v="205"/>
        <pc:sldMkLst>
          <pc:docMk/>
          <pc:sldMk cId="352887989" sldId="278"/>
        </pc:sldMkLst>
        <pc:spChg chg="mod">
          <ac:chgData name="" userId="" providerId="" clId="Web-{F1E0483F-4B7F-4C06-9EE1-287D0988C4FA}" dt="2019-08-29T15:51:55.118" v="121" actId="20577"/>
          <ac:spMkLst>
            <pc:docMk/>
            <pc:sldMk cId="352887989" sldId="278"/>
            <ac:spMk id="3" creationId="{00000000-0000-0000-0000-000000000000}"/>
          </ac:spMkLst>
        </pc:spChg>
      </pc:sldChg>
      <pc:sldChg chg="modSp">
        <pc:chgData name="" userId="" providerId="" clId="Web-{F1E0483F-4B7F-4C06-9EE1-287D0988C4FA}" dt="2019-08-29T15:55:59.822" v="276" actId="20577"/>
        <pc:sldMkLst>
          <pc:docMk/>
          <pc:sldMk cId="1723181799" sldId="279"/>
        </pc:sldMkLst>
        <pc:spChg chg="mod">
          <ac:chgData name="" userId="" providerId="" clId="Web-{F1E0483F-4B7F-4C06-9EE1-287D0988C4FA}" dt="2019-08-29T15:55:59.822" v="276" actId="20577"/>
          <ac:spMkLst>
            <pc:docMk/>
            <pc:sldMk cId="1723181799" sldId="279"/>
            <ac:spMk id="3" creationId="{00000000-0000-0000-0000-000000000000}"/>
          </ac:spMkLst>
        </pc:spChg>
      </pc:sldChg>
      <pc:sldChg chg="modSp">
        <pc:chgData name="" userId="" providerId="" clId="Web-{F1E0483F-4B7F-4C06-9EE1-287D0988C4FA}" dt="2019-08-29T15:57:48.166" v="315" actId="20577"/>
        <pc:sldMkLst>
          <pc:docMk/>
          <pc:sldMk cId="3308586646" sldId="280"/>
        </pc:sldMkLst>
        <pc:spChg chg="mod">
          <ac:chgData name="" userId="" providerId="" clId="Web-{F1E0483F-4B7F-4C06-9EE1-287D0988C4FA}" dt="2019-08-29T15:57:48.166" v="315" actId="20577"/>
          <ac:spMkLst>
            <pc:docMk/>
            <pc:sldMk cId="3308586646" sldId="280"/>
            <ac:spMk id="4" creationId="{00000000-0000-0000-0000-000000000000}"/>
          </ac:spMkLst>
        </pc:spChg>
      </pc:sldChg>
      <pc:sldChg chg="modSp">
        <pc:chgData name="" userId="" providerId="" clId="Web-{F1E0483F-4B7F-4C06-9EE1-287D0988C4FA}" dt="2019-08-29T15:55:19.056" v="236" actId="20577"/>
        <pc:sldMkLst>
          <pc:docMk/>
          <pc:sldMk cId="2364609660" sldId="281"/>
        </pc:sldMkLst>
        <pc:spChg chg="mod">
          <ac:chgData name="" userId="" providerId="" clId="Web-{F1E0483F-4B7F-4C06-9EE1-287D0988C4FA}" dt="2019-08-29T15:55:19.056" v="236" actId="20577"/>
          <ac:spMkLst>
            <pc:docMk/>
            <pc:sldMk cId="2364609660" sldId="281"/>
            <ac:spMk id="3" creationId="{00000000-0000-0000-0000-000000000000}"/>
          </ac:spMkLst>
        </pc:spChg>
      </pc:sldChg>
      <pc:sldChg chg="modSp">
        <pc:chgData name="" userId="" providerId="" clId="Web-{F1E0483F-4B7F-4C06-9EE1-287D0988C4FA}" dt="2019-08-29T15:57:56.604" v="319" actId="1076"/>
        <pc:sldMkLst>
          <pc:docMk/>
          <pc:sldMk cId="1156786750" sldId="282"/>
        </pc:sldMkLst>
        <pc:spChg chg="mod">
          <ac:chgData name="" userId="" providerId="" clId="Web-{F1E0483F-4B7F-4C06-9EE1-287D0988C4FA}" dt="2019-08-29T15:57:56.604" v="319" actId="1076"/>
          <ac:spMkLst>
            <pc:docMk/>
            <pc:sldMk cId="1156786750" sldId="282"/>
            <ac:spMk id="3" creationId="{00000000-0000-0000-0000-000000000000}"/>
          </ac:spMkLst>
        </pc:spChg>
      </pc:sldChg>
      <pc:sldChg chg="modSp">
        <pc:chgData name="" userId="" providerId="" clId="Web-{F1E0483F-4B7F-4C06-9EE1-287D0988C4FA}" dt="2019-08-29T16:02:26.870" v="398" actId="1076"/>
        <pc:sldMkLst>
          <pc:docMk/>
          <pc:sldMk cId="1461765405" sldId="284"/>
        </pc:sldMkLst>
        <pc:spChg chg="mod">
          <ac:chgData name="" userId="" providerId="" clId="Web-{F1E0483F-4B7F-4C06-9EE1-287D0988C4FA}" dt="2019-08-29T16:02:26.870" v="398" actId="1076"/>
          <ac:spMkLst>
            <pc:docMk/>
            <pc:sldMk cId="1461765405" sldId="284"/>
            <ac:spMk id="3" creationId="{00000000-0000-0000-0000-000000000000}"/>
          </ac:spMkLst>
        </pc:spChg>
      </pc:sldChg>
      <pc:sldChg chg="modSp">
        <pc:chgData name="" userId="" providerId="" clId="Web-{F1E0483F-4B7F-4C06-9EE1-287D0988C4FA}" dt="2019-08-29T16:00:33.354" v="361" actId="14100"/>
        <pc:sldMkLst>
          <pc:docMk/>
          <pc:sldMk cId="3153309215" sldId="285"/>
        </pc:sldMkLst>
        <pc:spChg chg="mod">
          <ac:chgData name="" userId="" providerId="" clId="Web-{F1E0483F-4B7F-4C06-9EE1-287D0988C4FA}" dt="2019-08-29T16:00:33.354" v="361" actId="14100"/>
          <ac:spMkLst>
            <pc:docMk/>
            <pc:sldMk cId="3153309215" sldId="285"/>
            <ac:spMk id="5" creationId="{00000000-0000-0000-0000-000000000000}"/>
          </ac:spMkLst>
        </pc:spChg>
      </pc:sldChg>
      <pc:sldChg chg="modSp">
        <pc:chgData name="" userId="" providerId="" clId="Web-{F1E0483F-4B7F-4C06-9EE1-287D0988C4FA}" dt="2019-08-29T16:02:37.120" v="404" actId="20577"/>
        <pc:sldMkLst>
          <pc:docMk/>
          <pc:sldMk cId="145461603" sldId="286"/>
        </pc:sldMkLst>
        <pc:spChg chg="mod">
          <ac:chgData name="" userId="" providerId="" clId="Web-{F1E0483F-4B7F-4C06-9EE1-287D0988C4FA}" dt="2019-08-29T16:02:37.120" v="404" actId="20577"/>
          <ac:spMkLst>
            <pc:docMk/>
            <pc:sldMk cId="145461603" sldId="286"/>
            <ac:spMk id="4" creationId="{00000000-0000-0000-0000-000000000000}"/>
          </ac:spMkLst>
        </pc:spChg>
      </pc:sldChg>
      <pc:sldChg chg="modSp del">
        <pc:chgData name="" userId="" providerId="" clId="Web-{F1E0483F-4B7F-4C06-9EE1-287D0988C4FA}" dt="2019-08-29T16:02:38.699" v="407"/>
        <pc:sldMkLst>
          <pc:docMk/>
          <pc:sldMk cId="64094180" sldId="287"/>
        </pc:sldMkLst>
        <pc:spChg chg="mod">
          <ac:chgData name="" userId="" providerId="" clId="Web-{F1E0483F-4B7F-4C06-9EE1-287D0988C4FA}" dt="2019-08-29T16:02:31.777" v="400" actId="20577"/>
          <ac:spMkLst>
            <pc:docMk/>
            <pc:sldMk cId="64094180" sldId="287"/>
            <ac:spMk id="4" creationId="{00000000-0000-0000-0000-000000000000}"/>
          </ac:spMkLst>
        </pc:spChg>
      </pc:sldChg>
    </pc:docChg>
  </pc:docChgLst>
  <pc:docChgLst>
    <pc:chgData clId="Web-{B49D0465-B4BB-465C-BF90-340EC861F2C2}"/>
    <pc:docChg chg="delSld modSld addMainMaster delMainMaster">
      <pc:chgData name="" userId="" providerId="" clId="Web-{B49D0465-B4BB-465C-BF90-340EC861F2C2}" dt="2019-08-29T15:28:06.388" v="194"/>
      <pc:docMkLst>
        <pc:docMk/>
      </pc:docMkLst>
      <pc:sldChg chg="modSp mod modClrScheme chgLayout">
        <pc:chgData name="" userId="" providerId="" clId="Web-{B49D0465-B4BB-465C-BF90-340EC861F2C2}" dt="2019-08-29T15:16:46.745" v="5" actId="14100"/>
        <pc:sldMkLst>
          <pc:docMk/>
          <pc:sldMk cId="467075701" sldId="259"/>
        </pc:sldMkLst>
        <pc:spChg chg="mod">
          <ac:chgData name="" userId="" providerId="" clId="Web-{B49D0465-B4BB-465C-BF90-340EC861F2C2}" dt="2019-08-29T15:16:46.745" v="5" actId="14100"/>
          <ac:spMkLst>
            <pc:docMk/>
            <pc:sldMk cId="467075701" sldId="259"/>
            <ac:spMk id="5" creationId="{00000000-0000-0000-0000-000000000000}"/>
          </ac:spMkLst>
        </pc:spChg>
      </pc:sldChg>
      <pc:sldChg chg="mod modClrScheme chgLayout">
        <pc:chgData name="" userId="" providerId="" clId="Web-{B49D0465-B4BB-465C-BF90-340EC861F2C2}" dt="2019-08-29T15:16:23.745" v="4"/>
        <pc:sldMkLst>
          <pc:docMk/>
          <pc:sldMk cId="4033977147" sldId="260"/>
        </pc:sldMkLst>
      </pc:sldChg>
      <pc:sldChg chg="mod modClrScheme chgLayout">
        <pc:chgData name="" userId="" providerId="" clId="Web-{B49D0465-B4BB-465C-BF90-340EC861F2C2}" dt="2019-08-29T15:16:23.745" v="4"/>
        <pc:sldMkLst>
          <pc:docMk/>
          <pc:sldMk cId="4033977147" sldId="261"/>
        </pc:sldMkLst>
      </pc:sldChg>
      <pc:sldChg chg="mod modClrScheme chgLayout">
        <pc:chgData name="" userId="" providerId="" clId="Web-{B49D0465-B4BB-465C-BF90-340EC861F2C2}" dt="2019-08-29T15:16:23.745" v="4"/>
        <pc:sldMkLst>
          <pc:docMk/>
          <pc:sldMk cId="4033977147" sldId="262"/>
        </pc:sldMkLst>
      </pc:sldChg>
      <pc:sldChg chg="mod modClrScheme chgLayout">
        <pc:chgData name="" userId="" providerId="" clId="Web-{B49D0465-B4BB-465C-BF90-340EC861F2C2}" dt="2019-08-29T15:16:23.745" v="4"/>
        <pc:sldMkLst>
          <pc:docMk/>
          <pc:sldMk cId="1896045187" sldId="263"/>
        </pc:sldMkLst>
      </pc:sldChg>
      <pc:sldChg chg="mod modClrScheme chgLayout">
        <pc:chgData name="" userId="" providerId="" clId="Web-{B49D0465-B4BB-465C-BF90-340EC861F2C2}" dt="2019-08-29T15:16:23.745" v="4"/>
        <pc:sldMkLst>
          <pc:docMk/>
          <pc:sldMk cId="167810365" sldId="264"/>
        </pc:sldMkLst>
      </pc:sldChg>
      <pc:sldChg chg="mod modClrScheme chgLayout">
        <pc:chgData name="" userId="" providerId="" clId="Web-{B49D0465-B4BB-465C-BF90-340EC861F2C2}" dt="2019-08-29T15:16:23.745" v="4"/>
        <pc:sldMkLst>
          <pc:docMk/>
          <pc:sldMk cId="1854950537" sldId="265"/>
        </pc:sldMkLst>
      </pc:sldChg>
      <pc:sldChg chg="modSp mod modClrScheme chgLayout">
        <pc:chgData name="" userId="" providerId="" clId="Web-{B49D0465-B4BB-465C-BF90-340EC861F2C2}" dt="2019-08-29T15:17:07.839" v="8" actId="14100"/>
        <pc:sldMkLst>
          <pc:docMk/>
          <pc:sldMk cId="3884412995" sldId="266"/>
        </pc:sldMkLst>
        <pc:spChg chg="mod">
          <ac:chgData name="" userId="" providerId="" clId="Web-{B49D0465-B4BB-465C-BF90-340EC861F2C2}" dt="2019-08-29T15:17:01.480" v="6" actId="14100"/>
          <ac:spMkLst>
            <pc:docMk/>
            <pc:sldMk cId="3884412995" sldId="266"/>
            <ac:spMk id="5" creationId="{00000000-0000-0000-0000-000000000000}"/>
          </ac:spMkLst>
        </pc:spChg>
        <pc:picChg chg="mod">
          <ac:chgData name="" userId="" providerId="" clId="Web-{B49D0465-B4BB-465C-BF90-340EC861F2C2}" dt="2019-08-29T15:17:07.839" v="8" actId="14100"/>
          <ac:picMkLst>
            <pc:docMk/>
            <pc:sldMk cId="3884412995" sldId="266"/>
            <ac:picMk id="4100" creationId="{00000000-0000-0000-0000-000000000000}"/>
          </ac:picMkLst>
        </pc:picChg>
      </pc:sldChg>
      <pc:sldChg chg="modSp mod modClrScheme chgLayout">
        <pc:chgData name="" userId="" providerId="" clId="Web-{B49D0465-B4BB-465C-BF90-340EC861F2C2}" dt="2019-08-29T15:17:54.152" v="10" actId="14100"/>
        <pc:sldMkLst>
          <pc:docMk/>
          <pc:sldMk cId="4282934672" sldId="267"/>
        </pc:sldMkLst>
        <pc:spChg chg="mod">
          <ac:chgData name="" userId="" providerId="" clId="Web-{B49D0465-B4BB-465C-BF90-340EC861F2C2}" dt="2019-08-29T15:17:54.152" v="10" actId="14100"/>
          <ac:spMkLst>
            <pc:docMk/>
            <pc:sldMk cId="4282934672" sldId="267"/>
            <ac:spMk id="2" creationId="{00000000-0000-0000-0000-000000000000}"/>
          </ac:spMkLst>
        </pc:spChg>
      </pc:sldChg>
      <pc:sldChg chg="del mod modClrScheme chgLayout">
        <pc:chgData name="" userId="" providerId="" clId="Web-{B49D0465-B4BB-465C-BF90-340EC861F2C2}" dt="2019-08-29T15:18:37.621" v="11"/>
        <pc:sldMkLst>
          <pc:docMk/>
          <pc:sldMk cId="3373395016" sldId="268"/>
        </pc:sldMkLst>
      </pc:sldChg>
      <pc:sldChg chg="mod modClrScheme chgLayout">
        <pc:chgData name="" userId="" providerId="" clId="Web-{B49D0465-B4BB-465C-BF90-340EC861F2C2}" dt="2019-08-29T15:16:23.745" v="4"/>
        <pc:sldMkLst>
          <pc:docMk/>
          <pc:sldMk cId="1116640929" sldId="269"/>
        </pc:sldMkLst>
      </pc:sldChg>
      <pc:sldChg chg="modSp mod modClrScheme chgLayout">
        <pc:chgData name="" userId="" providerId="" clId="Web-{B49D0465-B4BB-465C-BF90-340EC861F2C2}" dt="2019-08-29T15:17:28.636" v="9" actId="14100"/>
        <pc:sldMkLst>
          <pc:docMk/>
          <pc:sldMk cId="1466558733" sldId="270"/>
        </pc:sldMkLst>
        <pc:spChg chg="mod">
          <ac:chgData name="" userId="" providerId="" clId="Web-{B49D0465-B4BB-465C-BF90-340EC861F2C2}" dt="2019-08-29T15:17:28.636" v="9" actId="14100"/>
          <ac:spMkLst>
            <pc:docMk/>
            <pc:sldMk cId="1466558733" sldId="270"/>
            <ac:spMk id="2" creationId="{00000000-0000-0000-0000-000000000000}"/>
          </ac:spMkLst>
        </pc:spChg>
      </pc:sldChg>
      <pc:sldChg chg="modSp mod modClrScheme chgLayout">
        <pc:chgData name="" userId="" providerId="" clId="Web-{B49D0465-B4BB-465C-BF90-340EC861F2C2}" dt="2019-08-29T15:22:34.512" v="98" actId="1076"/>
        <pc:sldMkLst>
          <pc:docMk/>
          <pc:sldMk cId="3622085430" sldId="271"/>
        </pc:sldMkLst>
        <pc:spChg chg="mod">
          <ac:chgData name="" userId="" providerId="" clId="Web-{B49D0465-B4BB-465C-BF90-340EC861F2C2}" dt="2019-08-29T15:22:34.512" v="98" actId="1076"/>
          <ac:spMkLst>
            <pc:docMk/>
            <pc:sldMk cId="3622085430" sldId="271"/>
            <ac:spMk id="3" creationId="{00000000-0000-0000-0000-000000000000}"/>
          </ac:spMkLst>
        </pc:spChg>
      </pc:sldChg>
      <pc:sldChg chg="modSp del mod modClrScheme chgLayout">
        <pc:chgData name="" userId="" providerId="" clId="Web-{B49D0465-B4BB-465C-BF90-340EC861F2C2}" dt="2019-08-29T15:20:04.136" v="45"/>
        <pc:sldMkLst>
          <pc:docMk/>
          <pc:sldMk cId="3135968728" sldId="272"/>
        </pc:sldMkLst>
        <pc:spChg chg="mod">
          <ac:chgData name="" userId="" providerId="" clId="Web-{B49D0465-B4BB-465C-BF90-340EC861F2C2}" dt="2019-08-29T15:19:39.386" v="25" actId="20577"/>
          <ac:spMkLst>
            <pc:docMk/>
            <pc:sldMk cId="3135968728" sldId="272"/>
            <ac:spMk id="2" creationId="{00000000-0000-0000-0000-000000000000}"/>
          </ac:spMkLst>
        </pc:spChg>
      </pc:sldChg>
      <pc:sldChg chg="modSp del mod modClrScheme chgLayout">
        <pc:chgData name="" userId="" providerId="" clId="Web-{B49D0465-B4BB-465C-BF90-340EC861F2C2}" dt="2019-08-29T15:20:41.668" v="79"/>
        <pc:sldMkLst>
          <pc:docMk/>
          <pc:sldMk cId="2909460860" sldId="273"/>
        </pc:sldMkLst>
        <pc:spChg chg="mod">
          <ac:chgData name="" userId="" providerId="" clId="Web-{B49D0465-B4BB-465C-BF90-340EC861F2C2}" dt="2019-08-29T15:20:13.668" v="47" actId="20577"/>
          <ac:spMkLst>
            <pc:docMk/>
            <pc:sldMk cId="2909460860" sldId="273"/>
            <ac:spMk id="3" creationId="{00000000-0000-0000-0000-000000000000}"/>
          </ac:spMkLst>
        </pc:spChg>
      </pc:sldChg>
      <pc:sldChg chg="modSp del mod modClrScheme chgLayout">
        <pc:chgData name="" userId="" providerId="" clId="Web-{B49D0465-B4BB-465C-BF90-340EC861F2C2}" dt="2019-08-29T15:21:02.324" v="93"/>
        <pc:sldMkLst>
          <pc:docMk/>
          <pc:sldMk cId="2056823496" sldId="274"/>
        </pc:sldMkLst>
        <pc:spChg chg="mod">
          <ac:chgData name="" userId="" providerId="" clId="Web-{B49D0465-B4BB-465C-BF90-340EC861F2C2}" dt="2019-08-29T15:20:53.387" v="85" actId="20577"/>
          <ac:spMkLst>
            <pc:docMk/>
            <pc:sldMk cId="2056823496" sldId="274"/>
            <ac:spMk id="3" creationId="{00000000-0000-0000-0000-000000000000}"/>
          </ac:spMkLst>
        </pc:spChg>
      </pc:sldChg>
      <pc:sldChg chg="modSp mod modClrScheme chgLayout">
        <pc:chgData name="" userId="" providerId="" clId="Web-{B49D0465-B4BB-465C-BF90-340EC861F2C2}" dt="2019-08-29T15:23:09.497" v="139" actId="1076"/>
        <pc:sldMkLst>
          <pc:docMk/>
          <pc:sldMk cId="2732832458" sldId="275"/>
        </pc:sldMkLst>
        <pc:spChg chg="mod">
          <ac:chgData name="" userId="" providerId="" clId="Web-{B49D0465-B4BB-465C-BF90-340EC861F2C2}" dt="2019-08-29T15:23:09.497" v="139" actId="1076"/>
          <ac:spMkLst>
            <pc:docMk/>
            <pc:sldMk cId="2732832458" sldId="275"/>
            <ac:spMk id="3" creationId="{00000000-0000-0000-0000-000000000000}"/>
          </ac:spMkLst>
        </pc:spChg>
      </pc:sldChg>
      <pc:sldChg chg="modSp mod modClrScheme chgLayout">
        <pc:chgData name="" userId="" providerId="" clId="Web-{B49D0465-B4BB-465C-BF90-340EC861F2C2}" dt="2019-08-29T15:26:46.888" v="175" actId="14100"/>
        <pc:sldMkLst>
          <pc:docMk/>
          <pc:sldMk cId="45768858" sldId="276"/>
        </pc:sldMkLst>
        <pc:spChg chg="mod">
          <ac:chgData name="" userId="" providerId="" clId="Web-{B49D0465-B4BB-465C-BF90-340EC861F2C2}" dt="2019-08-29T15:26:46.888" v="175" actId="14100"/>
          <ac:spMkLst>
            <pc:docMk/>
            <pc:sldMk cId="45768858" sldId="276"/>
            <ac:spMk id="3" creationId="{00000000-0000-0000-0000-000000000000}"/>
          </ac:spMkLst>
        </pc:spChg>
      </pc:sldChg>
      <pc:sldChg chg="modSp del mod modClrScheme chgLayout">
        <pc:chgData name="" userId="" providerId="" clId="Web-{B49D0465-B4BB-465C-BF90-340EC861F2C2}" dt="2019-08-29T15:26:20.716" v="172"/>
        <pc:sldMkLst>
          <pc:docMk/>
          <pc:sldMk cId="5139560" sldId="277"/>
        </pc:sldMkLst>
        <pc:spChg chg="mod">
          <ac:chgData name="" userId="" providerId="" clId="Web-{B49D0465-B4BB-465C-BF90-340EC861F2C2}" dt="2019-08-29T15:25:46.028" v="154" actId="20577"/>
          <ac:spMkLst>
            <pc:docMk/>
            <pc:sldMk cId="5139560" sldId="277"/>
            <ac:spMk id="3" creationId="{00000000-0000-0000-0000-000000000000}"/>
          </ac:spMkLst>
        </pc:spChg>
      </pc:sldChg>
      <pc:sldChg chg="mod modClrScheme chgLayout">
        <pc:chgData name="" userId="" providerId="" clId="Web-{B49D0465-B4BB-465C-BF90-340EC861F2C2}" dt="2019-08-29T15:16:23.745" v="4"/>
        <pc:sldMkLst>
          <pc:docMk/>
          <pc:sldMk cId="352887989" sldId="278"/>
        </pc:sldMkLst>
      </pc:sldChg>
      <pc:sldChg chg="mod modClrScheme chgLayout">
        <pc:chgData name="" userId="" providerId="" clId="Web-{B49D0465-B4BB-465C-BF90-340EC861F2C2}" dt="2019-08-29T15:16:23.745" v="4"/>
        <pc:sldMkLst>
          <pc:docMk/>
          <pc:sldMk cId="1723181799" sldId="279"/>
        </pc:sldMkLst>
      </pc:sldChg>
      <pc:sldChg chg="mod modClrScheme chgLayout">
        <pc:chgData name="" userId="" providerId="" clId="Web-{B49D0465-B4BB-465C-BF90-340EC861F2C2}" dt="2019-08-29T15:16:23.745" v="4"/>
        <pc:sldMkLst>
          <pc:docMk/>
          <pc:sldMk cId="3308586646" sldId="280"/>
        </pc:sldMkLst>
      </pc:sldChg>
      <pc:sldChg chg="modSp mod modClrScheme chgLayout">
        <pc:chgData name="" userId="" providerId="" clId="Web-{B49D0465-B4BB-465C-BF90-340EC861F2C2}" dt="2019-08-29T15:27:12.872" v="177" actId="14100"/>
        <pc:sldMkLst>
          <pc:docMk/>
          <pc:sldMk cId="2364609660" sldId="281"/>
        </pc:sldMkLst>
        <pc:spChg chg="mod">
          <ac:chgData name="" userId="" providerId="" clId="Web-{B49D0465-B4BB-465C-BF90-340EC861F2C2}" dt="2019-08-29T15:27:12.872" v="177" actId="14100"/>
          <ac:spMkLst>
            <pc:docMk/>
            <pc:sldMk cId="2364609660" sldId="281"/>
            <ac:spMk id="3" creationId="{00000000-0000-0000-0000-000000000000}"/>
          </ac:spMkLst>
        </pc:spChg>
      </pc:sldChg>
      <pc:sldChg chg="mod modClrScheme chgLayout">
        <pc:chgData name="" userId="" providerId="" clId="Web-{B49D0465-B4BB-465C-BF90-340EC861F2C2}" dt="2019-08-29T15:16:23.745" v="4"/>
        <pc:sldMkLst>
          <pc:docMk/>
          <pc:sldMk cId="1156786750" sldId="282"/>
        </pc:sldMkLst>
      </pc:sldChg>
      <pc:sldChg chg="modSp del mod modClrScheme chgLayout">
        <pc:chgData name="" userId="" providerId="" clId="Web-{B49D0465-B4BB-465C-BF90-340EC861F2C2}" dt="2019-08-29T15:28:06.388" v="194"/>
        <pc:sldMkLst>
          <pc:docMk/>
          <pc:sldMk cId="3961862280" sldId="283"/>
        </pc:sldMkLst>
        <pc:spChg chg="mod">
          <ac:chgData name="" userId="" providerId="" clId="Web-{B49D0465-B4BB-465C-BF90-340EC861F2C2}" dt="2019-08-29T15:27:45.341" v="179" actId="20577"/>
          <ac:spMkLst>
            <pc:docMk/>
            <pc:sldMk cId="3961862280" sldId="283"/>
            <ac:spMk id="3" creationId="{00000000-0000-0000-0000-000000000000}"/>
          </ac:spMkLst>
        </pc:spChg>
      </pc:sldChg>
      <pc:sldChg chg="mod modClrScheme chgLayout">
        <pc:chgData name="" userId="" providerId="" clId="Web-{B49D0465-B4BB-465C-BF90-340EC861F2C2}" dt="2019-08-29T15:16:23.745" v="4"/>
        <pc:sldMkLst>
          <pc:docMk/>
          <pc:sldMk cId="1461765405" sldId="284"/>
        </pc:sldMkLst>
      </pc:sldChg>
      <pc:sldChg chg="modSp mod modClrScheme chgLayout">
        <pc:chgData name="" userId="" providerId="" clId="Web-{B49D0465-B4BB-465C-BF90-340EC861F2C2}" dt="2019-08-29T15:28:05.341" v="192" actId="20577"/>
        <pc:sldMkLst>
          <pc:docMk/>
          <pc:sldMk cId="3153309215" sldId="285"/>
        </pc:sldMkLst>
        <pc:spChg chg="mod">
          <ac:chgData name="" userId="" providerId="" clId="Web-{B49D0465-B4BB-465C-BF90-340EC861F2C2}" dt="2019-08-29T15:28:05.341" v="192" actId="20577"/>
          <ac:spMkLst>
            <pc:docMk/>
            <pc:sldMk cId="3153309215" sldId="285"/>
            <ac:spMk id="5" creationId="{00000000-0000-0000-0000-000000000000}"/>
          </ac:spMkLst>
        </pc:spChg>
      </pc:sldChg>
      <pc:sldChg chg="mod modClrScheme chgLayout">
        <pc:chgData name="" userId="" providerId="" clId="Web-{B49D0465-B4BB-465C-BF90-340EC861F2C2}" dt="2019-08-29T15:16:23.745" v="4"/>
        <pc:sldMkLst>
          <pc:docMk/>
          <pc:sldMk cId="145461603" sldId="286"/>
        </pc:sldMkLst>
      </pc:sldChg>
      <pc:sldChg chg="mod modClrScheme chgLayout">
        <pc:chgData name="" userId="" providerId="" clId="Web-{B49D0465-B4BB-465C-BF90-340EC861F2C2}" dt="2019-08-29T15:16:23.745" v="4"/>
        <pc:sldMkLst>
          <pc:docMk/>
          <pc:sldMk cId="64094180" sldId="287"/>
        </pc:sldMkLst>
      </pc:sldChg>
      <pc:sldChg chg="mod modClrScheme chgLayout">
        <pc:chgData name="" userId="" providerId="" clId="Web-{B49D0465-B4BB-465C-BF90-340EC861F2C2}" dt="2019-08-29T15:16:23.745" v="4"/>
        <pc:sldMkLst>
          <pc:docMk/>
          <pc:sldMk cId="995870791" sldId="288"/>
        </pc:sldMkLst>
      </pc:sldChg>
      <pc:sldMasterChg chg="del delSldLayout">
        <pc:chgData name="" userId="" providerId="" clId="Web-{B49D0465-B4BB-465C-BF90-340EC861F2C2}" dt="2019-08-29T15:15:05.995" v="0"/>
        <pc:sldMasterMkLst>
          <pc:docMk/>
          <pc:sldMasterMk cId="356629146" sldId="2147483672"/>
        </pc:sldMasterMkLst>
        <pc:sldLayoutChg chg="del">
          <pc:chgData name="" userId="" providerId="" clId="Web-{B49D0465-B4BB-465C-BF90-340EC861F2C2}" dt="2019-08-29T15:15:05.995" v="0"/>
          <pc:sldLayoutMkLst>
            <pc:docMk/>
            <pc:sldMasterMk cId="356629146" sldId="2147483672"/>
            <pc:sldLayoutMk cId="3413772992" sldId="2147483673"/>
          </pc:sldLayoutMkLst>
        </pc:sldLayoutChg>
        <pc:sldLayoutChg chg="del">
          <pc:chgData name="" userId="" providerId="" clId="Web-{B49D0465-B4BB-465C-BF90-340EC861F2C2}" dt="2019-08-29T15:15:05.995" v="0"/>
          <pc:sldLayoutMkLst>
            <pc:docMk/>
            <pc:sldMasterMk cId="356629146" sldId="2147483672"/>
            <pc:sldLayoutMk cId="3265139887" sldId="2147483674"/>
          </pc:sldLayoutMkLst>
        </pc:sldLayoutChg>
        <pc:sldLayoutChg chg="del">
          <pc:chgData name="" userId="" providerId="" clId="Web-{B49D0465-B4BB-465C-BF90-340EC861F2C2}" dt="2019-08-29T15:15:05.995" v="0"/>
          <pc:sldLayoutMkLst>
            <pc:docMk/>
            <pc:sldMasterMk cId="356629146" sldId="2147483672"/>
            <pc:sldLayoutMk cId="1914260124" sldId="2147483675"/>
          </pc:sldLayoutMkLst>
        </pc:sldLayoutChg>
        <pc:sldLayoutChg chg="del">
          <pc:chgData name="" userId="" providerId="" clId="Web-{B49D0465-B4BB-465C-BF90-340EC861F2C2}" dt="2019-08-29T15:15:05.995" v="0"/>
          <pc:sldLayoutMkLst>
            <pc:docMk/>
            <pc:sldMasterMk cId="356629146" sldId="2147483672"/>
            <pc:sldLayoutMk cId="2722513399" sldId="2147483676"/>
          </pc:sldLayoutMkLst>
        </pc:sldLayoutChg>
        <pc:sldLayoutChg chg="del">
          <pc:chgData name="" userId="" providerId="" clId="Web-{B49D0465-B4BB-465C-BF90-340EC861F2C2}" dt="2019-08-29T15:15:05.995" v="0"/>
          <pc:sldLayoutMkLst>
            <pc:docMk/>
            <pc:sldMasterMk cId="356629146" sldId="2147483672"/>
            <pc:sldLayoutMk cId="3529303701" sldId="2147483677"/>
          </pc:sldLayoutMkLst>
        </pc:sldLayoutChg>
        <pc:sldLayoutChg chg="del">
          <pc:chgData name="" userId="" providerId="" clId="Web-{B49D0465-B4BB-465C-BF90-340EC861F2C2}" dt="2019-08-29T15:15:05.995" v="0"/>
          <pc:sldLayoutMkLst>
            <pc:docMk/>
            <pc:sldMasterMk cId="356629146" sldId="2147483672"/>
            <pc:sldLayoutMk cId="4042034700" sldId="2147483678"/>
          </pc:sldLayoutMkLst>
        </pc:sldLayoutChg>
        <pc:sldLayoutChg chg="del">
          <pc:chgData name="" userId="" providerId="" clId="Web-{B49D0465-B4BB-465C-BF90-340EC861F2C2}" dt="2019-08-29T15:15:05.995" v="0"/>
          <pc:sldLayoutMkLst>
            <pc:docMk/>
            <pc:sldMasterMk cId="356629146" sldId="2147483672"/>
            <pc:sldLayoutMk cId="2671754701" sldId="2147483679"/>
          </pc:sldLayoutMkLst>
        </pc:sldLayoutChg>
        <pc:sldLayoutChg chg="del">
          <pc:chgData name="" userId="" providerId="" clId="Web-{B49D0465-B4BB-465C-BF90-340EC861F2C2}" dt="2019-08-29T15:15:05.995" v="0"/>
          <pc:sldLayoutMkLst>
            <pc:docMk/>
            <pc:sldMasterMk cId="356629146" sldId="2147483672"/>
            <pc:sldLayoutMk cId="561223852" sldId="2147483680"/>
          </pc:sldLayoutMkLst>
        </pc:sldLayoutChg>
        <pc:sldLayoutChg chg="del">
          <pc:chgData name="" userId="" providerId="" clId="Web-{B49D0465-B4BB-465C-BF90-340EC861F2C2}" dt="2019-08-29T15:15:05.995" v="0"/>
          <pc:sldLayoutMkLst>
            <pc:docMk/>
            <pc:sldMasterMk cId="356629146" sldId="2147483672"/>
            <pc:sldLayoutMk cId="1325355478" sldId="2147483681"/>
          </pc:sldLayoutMkLst>
        </pc:sldLayoutChg>
        <pc:sldLayoutChg chg="del">
          <pc:chgData name="" userId="" providerId="" clId="Web-{B49D0465-B4BB-465C-BF90-340EC861F2C2}" dt="2019-08-29T15:15:05.995" v="0"/>
          <pc:sldLayoutMkLst>
            <pc:docMk/>
            <pc:sldMasterMk cId="356629146" sldId="2147483672"/>
            <pc:sldLayoutMk cId="406316123" sldId="2147483682"/>
          </pc:sldLayoutMkLst>
        </pc:sldLayoutChg>
        <pc:sldLayoutChg chg="del">
          <pc:chgData name="" userId="" providerId="" clId="Web-{B49D0465-B4BB-465C-BF90-340EC861F2C2}" dt="2019-08-29T15:15:05.995" v="0"/>
          <pc:sldLayoutMkLst>
            <pc:docMk/>
            <pc:sldMasterMk cId="356629146" sldId="2147483672"/>
            <pc:sldLayoutMk cId="913854661" sldId="2147483683"/>
          </pc:sldLayoutMkLst>
        </pc:sldLayoutChg>
      </pc:sldMasterChg>
      <pc:sldMasterChg chg="add del addSldLayout delSldLayout modSldLayout">
        <pc:chgData name="" userId="" providerId="" clId="Web-{B49D0465-B4BB-465C-BF90-340EC861F2C2}" dt="2019-08-29T15:15:19.276" v="1"/>
        <pc:sldMasterMkLst>
          <pc:docMk/>
          <pc:sldMasterMk cId="1240712250" sldId="2147483684"/>
        </pc:sldMasterMkLst>
        <pc:sldLayoutChg chg="add del mod replId">
          <pc:chgData name="" userId="" providerId="" clId="Web-{B49D0465-B4BB-465C-BF90-340EC861F2C2}" dt="2019-08-29T15:15:19.276" v="1"/>
          <pc:sldLayoutMkLst>
            <pc:docMk/>
            <pc:sldMasterMk cId="1240712250" sldId="2147483684"/>
            <pc:sldLayoutMk cId="3116687152" sldId="2147483685"/>
          </pc:sldLayoutMkLst>
        </pc:sldLayoutChg>
        <pc:sldLayoutChg chg="add del mod replId">
          <pc:chgData name="" userId="" providerId="" clId="Web-{B49D0465-B4BB-465C-BF90-340EC861F2C2}" dt="2019-08-29T15:15:19.276" v="1"/>
          <pc:sldLayoutMkLst>
            <pc:docMk/>
            <pc:sldMasterMk cId="1240712250" sldId="2147483684"/>
            <pc:sldLayoutMk cId="1266329171" sldId="2147483686"/>
          </pc:sldLayoutMkLst>
        </pc:sldLayoutChg>
        <pc:sldLayoutChg chg="add del mod replId">
          <pc:chgData name="" userId="" providerId="" clId="Web-{B49D0465-B4BB-465C-BF90-340EC861F2C2}" dt="2019-08-29T15:15:19.276" v="1"/>
          <pc:sldLayoutMkLst>
            <pc:docMk/>
            <pc:sldMasterMk cId="1240712250" sldId="2147483684"/>
            <pc:sldLayoutMk cId="2168348794" sldId="2147483687"/>
          </pc:sldLayoutMkLst>
        </pc:sldLayoutChg>
        <pc:sldLayoutChg chg="add del mod replId">
          <pc:chgData name="" userId="" providerId="" clId="Web-{B49D0465-B4BB-465C-BF90-340EC861F2C2}" dt="2019-08-29T15:15:19.276" v="1"/>
          <pc:sldLayoutMkLst>
            <pc:docMk/>
            <pc:sldMasterMk cId="1240712250" sldId="2147483684"/>
            <pc:sldLayoutMk cId="3358553343" sldId="2147483688"/>
          </pc:sldLayoutMkLst>
        </pc:sldLayoutChg>
        <pc:sldLayoutChg chg="add del mod replId">
          <pc:chgData name="" userId="" providerId="" clId="Web-{B49D0465-B4BB-465C-BF90-340EC861F2C2}" dt="2019-08-29T15:15:19.276" v="1"/>
          <pc:sldLayoutMkLst>
            <pc:docMk/>
            <pc:sldMasterMk cId="1240712250" sldId="2147483684"/>
            <pc:sldLayoutMk cId="2145333694" sldId="2147483689"/>
          </pc:sldLayoutMkLst>
        </pc:sldLayoutChg>
        <pc:sldLayoutChg chg="add del mod replId">
          <pc:chgData name="" userId="" providerId="" clId="Web-{B49D0465-B4BB-465C-BF90-340EC861F2C2}" dt="2019-08-29T15:15:19.276" v="1"/>
          <pc:sldLayoutMkLst>
            <pc:docMk/>
            <pc:sldMasterMk cId="1240712250" sldId="2147483684"/>
            <pc:sldLayoutMk cId="1093188114" sldId="2147483690"/>
          </pc:sldLayoutMkLst>
        </pc:sldLayoutChg>
        <pc:sldLayoutChg chg="add del mod replId">
          <pc:chgData name="" userId="" providerId="" clId="Web-{B49D0465-B4BB-465C-BF90-340EC861F2C2}" dt="2019-08-29T15:15:19.276" v="1"/>
          <pc:sldLayoutMkLst>
            <pc:docMk/>
            <pc:sldMasterMk cId="1240712250" sldId="2147483684"/>
            <pc:sldLayoutMk cId="3766897757" sldId="2147483691"/>
          </pc:sldLayoutMkLst>
        </pc:sldLayoutChg>
        <pc:sldLayoutChg chg="add del mod replId">
          <pc:chgData name="" userId="" providerId="" clId="Web-{B49D0465-B4BB-465C-BF90-340EC861F2C2}" dt="2019-08-29T15:15:19.276" v="1"/>
          <pc:sldLayoutMkLst>
            <pc:docMk/>
            <pc:sldMasterMk cId="1240712250" sldId="2147483684"/>
            <pc:sldLayoutMk cId="3201057714" sldId="2147483692"/>
          </pc:sldLayoutMkLst>
        </pc:sldLayoutChg>
        <pc:sldLayoutChg chg="add del mod replId">
          <pc:chgData name="" userId="" providerId="" clId="Web-{B49D0465-B4BB-465C-BF90-340EC861F2C2}" dt="2019-08-29T15:15:19.276" v="1"/>
          <pc:sldLayoutMkLst>
            <pc:docMk/>
            <pc:sldMasterMk cId="1240712250" sldId="2147483684"/>
            <pc:sldLayoutMk cId="282851940" sldId="2147483693"/>
          </pc:sldLayoutMkLst>
        </pc:sldLayoutChg>
        <pc:sldLayoutChg chg="add del mod replId">
          <pc:chgData name="" userId="" providerId="" clId="Web-{B49D0465-B4BB-465C-BF90-340EC861F2C2}" dt="2019-08-29T15:15:19.276" v="1"/>
          <pc:sldLayoutMkLst>
            <pc:docMk/>
            <pc:sldMasterMk cId="1240712250" sldId="2147483684"/>
            <pc:sldLayoutMk cId="3433184840" sldId="2147483694"/>
          </pc:sldLayoutMkLst>
        </pc:sldLayoutChg>
        <pc:sldLayoutChg chg="add del mod replId">
          <pc:chgData name="" userId="" providerId="" clId="Web-{B49D0465-B4BB-465C-BF90-340EC861F2C2}" dt="2019-08-29T15:15:19.276" v="1"/>
          <pc:sldLayoutMkLst>
            <pc:docMk/>
            <pc:sldMasterMk cId="1240712250" sldId="2147483684"/>
            <pc:sldLayoutMk cId="1710052747" sldId="2147483695"/>
          </pc:sldLayoutMkLst>
        </pc:sldLayoutChg>
      </pc:sldMasterChg>
      <pc:sldMasterChg chg="add del addSldLayout delSldLayout modSldLayout">
        <pc:chgData name="" userId="" providerId="" clId="Web-{B49D0465-B4BB-465C-BF90-340EC861F2C2}" dt="2019-08-29T15:16:02.901" v="2"/>
        <pc:sldMasterMkLst>
          <pc:docMk/>
          <pc:sldMasterMk cId="4090864090" sldId="2147483696"/>
        </pc:sldMasterMkLst>
        <pc:sldLayoutChg chg="add del mod replId">
          <pc:chgData name="" userId="" providerId="" clId="Web-{B49D0465-B4BB-465C-BF90-340EC861F2C2}" dt="2019-08-29T15:16:02.901" v="2"/>
          <pc:sldLayoutMkLst>
            <pc:docMk/>
            <pc:sldMasterMk cId="4090864090" sldId="2147483696"/>
            <pc:sldLayoutMk cId="2698253274" sldId="2147483697"/>
          </pc:sldLayoutMkLst>
        </pc:sldLayoutChg>
        <pc:sldLayoutChg chg="add del mod replId">
          <pc:chgData name="" userId="" providerId="" clId="Web-{B49D0465-B4BB-465C-BF90-340EC861F2C2}" dt="2019-08-29T15:16:02.901" v="2"/>
          <pc:sldLayoutMkLst>
            <pc:docMk/>
            <pc:sldMasterMk cId="4090864090" sldId="2147483696"/>
            <pc:sldLayoutMk cId="3251724973" sldId="2147483698"/>
          </pc:sldLayoutMkLst>
        </pc:sldLayoutChg>
        <pc:sldLayoutChg chg="add del mod replId">
          <pc:chgData name="" userId="" providerId="" clId="Web-{B49D0465-B4BB-465C-BF90-340EC861F2C2}" dt="2019-08-29T15:16:02.901" v="2"/>
          <pc:sldLayoutMkLst>
            <pc:docMk/>
            <pc:sldMasterMk cId="4090864090" sldId="2147483696"/>
            <pc:sldLayoutMk cId="3116025072" sldId="2147483699"/>
          </pc:sldLayoutMkLst>
        </pc:sldLayoutChg>
        <pc:sldLayoutChg chg="add del mod replId">
          <pc:chgData name="" userId="" providerId="" clId="Web-{B49D0465-B4BB-465C-BF90-340EC861F2C2}" dt="2019-08-29T15:16:02.901" v="2"/>
          <pc:sldLayoutMkLst>
            <pc:docMk/>
            <pc:sldMasterMk cId="4090864090" sldId="2147483696"/>
            <pc:sldLayoutMk cId="4213757051" sldId="2147483700"/>
          </pc:sldLayoutMkLst>
        </pc:sldLayoutChg>
        <pc:sldLayoutChg chg="add del mod replId">
          <pc:chgData name="" userId="" providerId="" clId="Web-{B49D0465-B4BB-465C-BF90-340EC861F2C2}" dt="2019-08-29T15:16:02.901" v="2"/>
          <pc:sldLayoutMkLst>
            <pc:docMk/>
            <pc:sldMasterMk cId="4090864090" sldId="2147483696"/>
            <pc:sldLayoutMk cId="2766248987" sldId="2147483701"/>
          </pc:sldLayoutMkLst>
        </pc:sldLayoutChg>
        <pc:sldLayoutChg chg="add del mod replId">
          <pc:chgData name="" userId="" providerId="" clId="Web-{B49D0465-B4BB-465C-BF90-340EC861F2C2}" dt="2019-08-29T15:16:02.901" v="2"/>
          <pc:sldLayoutMkLst>
            <pc:docMk/>
            <pc:sldMasterMk cId="4090864090" sldId="2147483696"/>
            <pc:sldLayoutMk cId="425303199" sldId="2147483702"/>
          </pc:sldLayoutMkLst>
        </pc:sldLayoutChg>
        <pc:sldLayoutChg chg="add del mod replId">
          <pc:chgData name="" userId="" providerId="" clId="Web-{B49D0465-B4BB-465C-BF90-340EC861F2C2}" dt="2019-08-29T15:16:02.901" v="2"/>
          <pc:sldLayoutMkLst>
            <pc:docMk/>
            <pc:sldMasterMk cId="4090864090" sldId="2147483696"/>
            <pc:sldLayoutMk cId="1541184395" sldId="2147483703"/>
          </pc:sldLayoutMkLst>
        </pc:sldLayoutChg>
        <pc:sldLayoutChg chg="add del mod replId">
          <pc:chgData name="" userId="" providerId="" clId="Web-{B49D0465-B4BB-465C-BF90-340EC861F2C2}" dt="2019-08-29T15:16:02.901" v="2"/>
          <pc:sldLayoutMkLst>
            <pc:docMk/>
            <pc:sldMasterMk cId="4090864090" sldId="2147483696"/>
            <pc:sldLayoutMk cId="2819449833" sldId="2147483704"/>
          </pc:sldLayoutMkLst>
        </pc:sldLayoutChg>
        <pc:sldLayoutChg chg="add del mod replId">
          <pc:chgData name="" userId="" providerId="" clId="Web-{B49D0465-B4BB-465C-BF90-340EC861F2C2}" dt="2019-08-29T15:16:02.901" v="2"/>
          <pc:sldLayoutMkLst>
            <pc:docMk/>
            <pc:sldMasterMk cId="4090864090" sldId="2147483696"/>
            <pc:sldLayoutMk cId="1368637461" sldId="2147483705"/>
          </pc:sldLayoutMkLst>
        </pc:sldLayoutChg>
        <pc:sldLayoutChg chg="add del mod replId">
          <pc:chgData name="" userId="" providerId="" clId="Web-{B49D0465-B4BB-465C-BF90-340EC861F2C2}" dt="2019-08-29T15:16:02.901" v="2"/>
          <pc:sldLayoutMkLst>
            <pc:docMk/>
            <pc:sldMasterMk cId="4090864090" sldId="2147483696"/>
            <pc:sldLayoutMk cId="3553066848" sldId="2147483706"/>
          </pc:sldLayoutMkLst>
        </pc:sldLayoutChg>
        <pc:sldLayoutChg chg="add del mod replId">
          <pc:chgData name="" userId="" providerId="" clId="Web-{B49D0465-B4BB-465C-BF90-340EC861F2C2}" dt="2019-08-29T15:16:02.901" v="2"/>
          <pc:sldLayoutMkLst>
            <pc:docMk/>
            <pc:sldMasterMk cId="4090864090" sldId="2147483696"/>
            <pc:sldLayoutMk cId="2909578091" sldId="2147483707"/>
          </pc:sldLayoutMkLst>
        </pc:sldLayoutChg>
        <pc:sldLayoutChg chg="add del mod replId">
          <pc:chgData name="" userId="" providerId="" clId="Web-{B49D0465-B4BB-465C-BF90-340EC861F2C2}" dt="2019-08-29T15:16:02.901" v="2"/>
          <pc:sldLayoutMkLst>
            <pc:docMk/>
            <pc:sldMasterMk cId="4090864090" sldId="2147483696"/>
            <pc:sldLayoutMk cId="1357962512" sldId="2147483708"/>
          </pc:sldLayoutMkLst>
        </pc:sldLayoutChg>
        <pc:sldLayoutChg chg="add del mod replId">
          <pc:chgData name="" userId="" providerId="" clId="Web-{B49D0465-B4BB-465C-BF90-340EC861F2C2}" dt="2019-08-29T15:16:02.901" v="2"/>
          <pc:sldLayoutMkLst>
            <pc:docMk/>
            <pc:sldMasterMk cId="4090864090" sldId="2147483696"/>
            <pc:sldLayoutMk cId="3969812274" sldId="2147483709"/>
          </pc:sldLayoutMkLst>
        </pc:sldLayoutChg>
        <pc:sldLayoutChg chg="add del mod replId">
          <pc:chgData name="" userId="" providerId="" clId="Web-{B49D0465-B4BB-465C-BF90-340EC861F2C2}" dt="2019-08-29T15:16:02.901" v="2"/>
          <pc:sldLayoutMkLst>
            <pc:docMk/>
            <pc:sldMasterMk cId="4090864090" sldId="2147483696"/>
            <pc:sldLayoutMk cId="3898879147" sldId="2147483710"/>
          </pc:sldLayoutMkLst>
        </pc:sldLayoutChg>
        <pc:sldLayoutChg chg="add del mod replId">
          <pc:chgData name="" userId="" providerId="" clId="Web-{B49D0465-B4BB-465C-BF90-340EC861F2C2}" dt="2019-08-29T15:16:02.901" v="2"/>
          <pc:sldLayoutMkLst>
            <pc:docMk/>
            <pc:sldMasterMk cId="4090864090" sldId="2147483696"/>
            <pc:sldLayoutMk cId="2358571462" sldId="2147483711"/>
          </pc:sldLayoutMkLst>
        </pc:sldLayoutChg>
        <pc:sldLayoutChg chg="add del mod replId">
          <pc:chgData name="" userId="" providerId="" clId="Web-{B49D0465-B4BB-465C-BF90-340EC861F2C2}" dt="2019-08-29T15:16:02.901" v="2"/>
          <pc:sldLayoutMkLst>
            <pc:docMk/>
            <pc:sldMasterMk cId="4090864090" sldId="2147483696"/>
            <pc:sldLayoutMk cId="3299901931" sldId="2147483712"/>
          </pc:sldLayoutMkLst>
        </pc:sldLayoutChg>
        <pc:sldLayoutChg chg="add del mod replId">
          <pc:chgData name="" userId="" providerId="" clId="Web-{B49D0465-B4BB-465C-BF90-340EC861F2C2}" dt="2019-08-29T15:16:02.901" v="2"/>
          <pc:sldLayoutMkLst>
            <pc:docMk/>
            <pc:sldMasterMk cId="4090864090" sldId="2147483696"/>
            <pc:sldLayoutMk cId="1091054978" sldId="2147483713"/>
          </pc:sldLayoutMkLst>
        </pc:sldLayoutChg>
      </pc:sldMasterChg>
      <pc:sldMasterChg chg="add del addSldLayout delSldLayout modSldLayout">
        <pc:chgData name="" userId="" providerId="" clId="Web-{B49D0465-B4BB-465C-BF90-340EC861F2C2}" dt="2019-08-29T15:16:13.901" v="3"/>
        <pc:sldMasterMkLst>
          <pc:docMk/>
          <pc:sldMasterMk cId="4205096965" sldId="2147483714"/>
        </pc:sldMasterMkLst>
        <pc:sldLayoutChg chg="add del mod replId">
          <pc:chgData name="" userId="" providerId="" clId="Web-{B49D0465-B4BB-465C-BF90-340EC861F2C2}" dt="2019-08-29T15:16:13.901" v="3"/>
          <pc:sldLayoutMkLst>
            <pc:docMk/>
            <pc:sldMasterMk cId="4205096965" sldId="2147483714"/>
            <pc:sldLayoutMk cId="4153418304" sldId="2147483715"/>
          </pc:sldLayoutMkLst>
        </pc:sldLayoutChg>
        <pc:sldLayoutChg chg="add del mod replId">
          <pc:chgData name="" userId="" providerId="" clId="Web-{B49D0465-B4BB-465C-BF90-340EC861F2C2}" dt="2019-08-29T15:16:13.901" v="3"/>
          <pc:sldLayoutMkLst>
            <pc:docMk/>
            <pc:sldMasterMk cId="4205096965" sldId="2147483714"/>
            <pc:sldLayoutMk cId="1041172125" sldId="2147483716"/>
          </pc:sldLayoutMkLst>
        </pc:sldLayoutChg>
        <pc:sldLayoutChg chg="add del mod replId">
          <pc:chgData name="" userId="" providerId="" clId="Web-{B49D0465-B4BB-465C-BF90-340EC861F2C2}" dt="2019-08-29T15:16:13.901" v="3"/>
          <pc:sldLayoutMkLst>
            <pc:docMk/>
            <pc:sldMasterMk cId="4205096965" sldId="2147483714"/>
            <pc:sldLayoutMk cId="2063452084" sldId="2147483717"/>
          </pc:sldLayoutMkLst>
        </pc:sldLayoutChg>
        <pc:sldLayoutChg chg="add del mod replId">
          <pc:chgData name="" userId="" providerId="" clId="Web-{B49D0465-B4BB-465C-BF90-340EC861F2C2}" dt="2019-08-29T15:16:13.901" v="3"/>
          <pc:sldLayoutMkLst>
            <pc:docMk/>
            <pc:sldMasterMk cId="4205096965" sldId="2147483714"/>
            <pc:sldLayoutMk cId="2995993642" sldId="2147483718"/>
          </pc:sldLayoutMkLst>
        </pc:sldLayoutChg>
        <pc:sldLayoutChg chg="add del mod replId">
          <pc:chgData name="" userId="" providerId="" clId="Web-{B49D0465-B4BB-465C-BF90-340EC861F2C2}" dt="2019-08-29T15:16:13.901" v="3"/>
          <pc:sldLayoutMkLst>
            <pc:docMk/>
            <pc:sldMasterMk cId="4205096965" sldId="2147483714"/>
            <pc:sldLayoutMk cId="2296368735" sldId="2147483719"/>
          </pc:sldLayoutMkLst>
        </pc:sldLayoutChg>
        <pc:sldLayoutChg chg="add del mod replId">
          <pc:chgData name="" userId="" providerId="" clId="Web-{B49D0465-B4BB-465C-BF90-340EC861F2C2}" dt="2019-08-29T15:16:13.901" v="3"/>
          <pc:sldLayoutMkLst>
            <pc:docMk/>
            <pc:sldMasterMk cId="4205096965" sldId="2147483714"/>
            <pc:sldLayoutMk cId="2499431369" sldId="2147483720"/>
          </pc:sldLayoutMkLst>
        </pc:sldLayoutChg>
        <pc:sldLayoutChg chg="add del mod replId">
          <pc:chgData name="" userId="" providerId="" clId="Web-{B49D0465-B4BB-465C-BF90-340EC861F2C2}" dt="2019-08-29T15:16:13.901" v="3"/>
          <pc:sldLayoutMkLst>
            <pc:docMk/>
            <pc:sldMasterMk cId="4205096965" sldId="2147483714"/>
            <pc:sldLayoutMk cId="2993128843" sldId="2147483721"/>
          </pc:sldLayoutMkLst>
        </pc:sldLayoutChg>
        <pc:sldLayoutChg chg="add del mod replId">
          <pc:chgData name="" userId="" providerId="" clId="Web-{B49D0465-B4BB-465C-BF90-340EC861F2C2}" dt="2019-08-29T15:16:13.901" v="3"/>
          <pc:sldLayoutMkLst>
            <pc:docMk/>
            <pc:sldMasterMk cId="4205096965" sldId="2147483714"/>
            <pc:sldLayoutMk cId="4141615275" sldId="2147483722"/>
          </pc:sldLayoutMkLst>
        </pc:sldLayoutChg>
        <pc:sldLayoutChg chg="add del mod replId">
          <pc:chgData name="" userId="" providerId="" clId="Web-{B49D0465-B4BB-465C-BF90-340EC861F2C2}" dt="2019-08-29T15:16:13.901" v="3"/>
          <pc:sldLayoutMkLst>
            <pc:docMk/>
            <pc:sldMasterMk cId="4205096965" sldId="2147483714"/>
            <pc:sldLayoutMk cId="1938742154" sldId="2147483723"/>
          </pc:sldLayoutMkLst>
        </pc:sldLayoutChg>
        <pc:sldLayoutChg chg="add del mod replId">
          <pc:chgData name="" userId="" providerId="" clId="Web-{B49D0465-B4BB-465C-BF90-340EC861F2C2}" dt="2019-08-29T15:16:13.901" v="3"/>
          <pc:sldLayoutMkLst>
            <pc:docMk/>
            <pc:sldMasterMk cId="4205096965" sldId="2147483714"/>
            <pc:sldLayoutMk cId="428513810" sldId="2147483724"/>
          </pc:sldLayoutMkLst>
        </pc:sldLayoutChg>
        <pc:sldLayoutChg chg="add del mod replId">
          <pc:chgData name="" userId="" providerId="" clId="Web-{B49D0465-B4BB-465C-BF90-340EC861F2C2}" dt="2019-08-29T15:16:13.901" v="3"/>
          <pc:sldLayoutMkLst>
            <pc:docMk/>
            <pc:sldMasterMk cId="4205096965" sldId="2147483714"/>
            <pc:sldLayoutMk cId="4287939676" sldId="2147483725"/>
          </pc:sldLayoutMkLst>
        </pc:sldLayoutChg>
      </pc:sldMasterChg>
      <pc:sldMasterChg chg="add del addSldLayout delSldLayout modSldLayout">
        <pc:chgData name="" userId="" providerId="" clId="Web-{B49D0465-B4BB-465C-BF90-340EC861F2C2}" dt="2019-08-29T15:16:23.745" v="4"/>
        <pc:sldMasterMkLst>
          <pc:docMk/>
          <pc:sldMasterMk cId="1603243750" sldId="2147483726"/>
        </pc:sldMasterMkLst>
        <pc:sldLayoutChg chg="add del mod replId">
          <pc:chgData name="" userId="" providerId="" clId="Web-{B49D0465-B4BB-465C-BF90-340EC861F2C2}" dt="2019-08-29T15:16:23.745" v="4"/>
          <pc:sldLayoutMkLst>
            <pc:docMk/>
            <pc:sldMasterMk cId="1603243750" sldId="2147483726"/>
            <pc:sldLayoutMk cId="3708311229" sldId="2147483727"/>
          </pc:sldLayoutMkLst>
        </pc:sldLayoutChg>
        <pc:sldLayoutChg chg="add del mod replId">
          <pc:chgData name="" userId="" providerId="" clId="Web-{B49D0465-B4BB-465C-BF90-340EC861F2C2}" dt="2019-08-29T15:16:23.745" v="4"/>
          <pc:sldLayoutMkLst>
            <pc:docMk/>
            <pc:sldMasterMk cId="1603243750" sldId="2147483726"/>
            <pc:sldLayoutMk cId="2067291479" sldId="2147483728"/>
          </pc:sldLayoutMkLst>
        </pc:sldLayoutChg>
        <pc:sldLayoutChg chg="add del mod replId">
          <pc:chgData name="" userId="" providerId="" clId="Web-{B49D0465-B4BB-465C-BF90-340EC861F2C2}" dt="2019-08-29T15:16:23.745" v="4"/>
          <pc:sldLayoutMkLst>
            <pc:docMk/>
            <pc:sldMasterMk cId="1603243750" sldId="2147483726"/>
            <pc:sldLayoutMk cId="1927637769" sldId="2147483729"/>
          </pc:sldLayoutMkLst>
        </pc:sldLayoutChg>
        <pc:sldLayoutChg chg="add del mod replId">
          <pc:chgData name="" userId="" providerId="" clId="Web-{B49D0465-B4BB-465C-BF90-340EC861F2C2}" dt="2019-08-29T15:16:23.745" v="4"/>
          <pc:sldLayoutMkLst>
            <pc:docMk/>
            <pc:sldMasterMk cId="1603243750" sldId="2147483726"/>
            <pc:sldLayoutMk cId="1119654798" sldId="2147483730"/>
          </pc:sldLayoutMkLst>
        </pc:sldLayoutChg>
        <pc:sldLayoutChg chg="add del mod replId">
          <pc:chgData name="" userId="" providerId="" clId="Web-{B49D0465-B4BB-465C-BF90-340EC861F2C2}" dt="2019-08-29T15:16:23.745" v="4"/>
          <pc:sldLayoutMkLst>
            <pc:docMk/>
            <pc:sldMasterMk cId="1603243750" sldId="2147483726"/>
            <pc:sldLayoutMk cId="2070006311" sldId="2147483731"/>
          </pc:sldLayoutMkLst>
        </pc:sldLayoutChg>
        <pc:sldLayoutChg chg="add del mod replId">
          <pc:chgData name="" userId="" providerId="" clId="Web-{B49D0465-B4BB-465C-BF90-340EC861F2C2}" dt="2019-08-29T15:16:23.745" v="4"/>
          <pc:sldLayoutMkLst>
            <pc:docMk/>
            <pc:sldMasterMk cId="1603243750" sldId="2147483726"/>
            <pc:sldLayoutMk cId="1583367794" sldId="2147483732"/>
          </pc:sldLayoutMkLst>
        </pc:sldLayoutChg>
        <pc:sldLayoutChg chg="add del mod replId">
          <pc:chgData name="" userId="" providerId="" clId="Web-{B49D0465-B4BB-465C-BF90-340EC861F2C2}" dt="2019-08-29T15:16:23.745" v="4"/>
          <pc:sldLayoutMkLst>
            <pc:docMk/>
            <pc:sldMasterMk cId="1603243750" sldId="2147483726"/>
            <pc:sldLayoutMk cId="4282894422" sldId="2147483733"/>
          </pc:sldLayoutMkLst>
        </pc:sldLayoutChg>
        <pc:sldLayoutChg chg="add del mod replId">
          <pc:chgData name="" userId="" providerId="" clId="Web-{B49D0465-B4BB-465C-BF90-340EC861F2C2}" dt="2019-08-29T15:16:23.745" v="4"/>
          <pc:sldLayoutMkLst>
            <pc:docMk/>
            <pc:sldMasterMk cId="1603243750" sldId="2147483726"/>
            <pc:sldLayoutMk cId="3738323487" sldId="2147483734"/>
          </pc:sldLayoutMkLst>
        </pc:sldLayoutChg>
        <pc:sldLayoutChg chg="add del mod replId">
          <pc:chgData name="" userId="" providerId="" clId="Web-{B49D0465-B4BB-465C-BF90-340EC861F2C2}" dt="2019-08-29T15:16:23.745" v="4"/>
          <pc:sldLayoutMkLst>
            <pc:docMk/>
            <pc:sldMasterMk cId="1603243750" sldId="2147483726"/>
            <pc:sldLayoutMk cId="544327056" sldId="2147483735"/>
          </pc:sldLayoutMkLst>
        </pc:sldLayoutChg>
        <pc:sldLayoutChg chg="add del mod replId">
          <pc:chgData name="" userId="" providerId="" clId="Web-{B49D0465-B4BB-465C-BF90-340EC861F2C2}" dt="2019-08-29T15:16:23.745" v="4"/>
          <pc:sldLayoutMkLst>
            <pc:docMk/>
            <pc:sldMasterMk cId="1603243750" sldId="2147483726"/>
            <pc:sldLayoutMk cId="1079657348" sldId="2147483736"/>
          </pc:sldLayoutMkLst>
        </pc:sldLayoutChg>
        <pc:sldLayoutChg chg="add del mod replId">
          <pc:chgData name="" userId="" providerId="" clId="Web-{B49D0465-B4BB-465C-BF90-340EC861F2C2}" dt="2019-08-29T15:16:23.745" v="4"/>
          <pc:sldLayoutMkLst>
            <pc:docMk/>
            <pc:sldMasterMk cId="1603243750" sldId="2147483726"/>
            <pc:sldLayoutMk cId="1284641398" sldId="2147483737"/>
          </pc:sldLayoutMkLst>
        </pc:sldLayoutChg>
      </pc:sldMasterChg>
      <pc:sldMasterChg chg="add addSldLayout modSldLayout">
        <pc:chgData name="" userId="" providerId="" clId="Web-{B49D0465-B4BB-465C-BF90-340EC861F2C2}" dt="2019-08-29T15:16:23.745" v="4"/>
        <pc:sldMasterMkLst>
          <pc:docMk/>
          <pc:sldMasterMk cId="2173308904" sldId="2147483738"/>
        </pc:sldMasterMkLst>
        <pc:sldLayoutChg chg="add mod replId">
          <pc:chgData name="" userId="" providerId="" clId="Web-{B49D0465-B4BB-465C-BF90-340EC861F2C2}" dt="2019-08-29T15:16:23.745" v="4"/>
          <pc:sldLayoutMkLst>
            <pc:docMk/>
            <pc:sldMasterMk cId="2173308904" sldId="2147483738"/>
            <pc:sldLayoutMk cId="52918175" sldId="2147483739"/>
          </pc:sldLayoutMkLst>
        </pc:sldLayoutChg>
        <pc:sldLayoutChg chg="add mod replId">
          <pc:chgData name="" userId="" providerId="" clId="Web-{B49D0465-B4BB-465C-BF90-340EC861F2C2}" dt="2019-08-29T15:16:23.745" v="4"/>
          <pc:sldLayoutMkLst>
            <pc:docMk/>
            <pc:sldMasterMk cId="2173308904" sldId="2147483738"/>
            <pc:sldLayoutMk cId="2483685683" sldId="2147483740"/>
          </pc:sldLayoutMkLst>
        </pc:sldLayoutChg>
        <pc:sldLayoutChg chg="add mod replId">
          <pc:chgData name="" userId="" providerId="" clId="Web-{B49D0465-B4BB-465C-BF90-340EC861F2C2}" dt="2019-08-29T15:16:23.745" v="4"/>
          <pc:sldLayoutMkLst>
            <pc:docMk/>
            <pc:sldMasterMk cId="2173308904" sldId="2147483738"/>
            <pc:sldLayoutMk cId="120180085" sldId="2147483741"/>
          </pc:sldLayoutMkLst>
        </pc:sldLayoutChg>
        <pc:sldLayoutChg chg="add mod replId">
          <pc:chgData name="" userId="" providerId="" clId="Web-{B49D0465-B4BB-465C-BF90-340EC861F2C2}" dt="2019-08-29T15:16:23.745" v="4"/>
          <pc:sldLayoutMkLst>
            <pc:docMk/>
            <pc:sldMasterMk cId="2173308904" sldId="2147483738"/>
            <pc:sldLayoutMk cId="1019442930" sldId="2147483742"/>
          </pc:sldLayoutMkLst>
        </pc:sldLayoutChg>
        <pc:sldLayoutChg chg="add mod replId">
          <pc:chgData name="" userId="" providerId="" clId="Web-{B49D0465-B4BB-465C-BF90-340EC861F2C2}" dt="2019-08-29T15:16:23.745" v="4"/>
          <pc:sldLayoutMkLst>
            <pc:docMk/>
            <pc:sldMasterMk cId="2173308904" sldId="2147483738"/>
            <pc:sldLayoutMk cId="2405184811" sldId="2147483743"/>
          </pc:sldLayoutMkLst>
        </pc:sldLayoutChg>
        <pc:sldLayoutChg chg="add mod replId">
          <pc:chgData name="" userId="" providerId="" clId="Web-{B49D0465-B4BB-465C-BF90-340EC861F2C2}" dt="2019-08-29T15:16:23.745" v="4"/>
          <pc:sldLayoutMkLst>
            <pc:docMk/>
            <pc:sldMasterMk cId="2173308904" sldId="2147483738"/>
            <pc:sldLayoutMk cId="236482596" sldId="2147483744"/>
          </pc:sldLayoutMkLst>
        </pc:sldLayoutChg>
        <pc:sldLayoutChg chg="add mod replId">
          <pc:chgData name="" userId="" providerId="" clId="Web-{B49D0465-B4BB-465C-BF90-340EC861F2C2}" dt="2019-08-29T15:16:23.745" v="4"/>
          <pc:sldLayoutMkLst>
            <pc:docMk/>
            <pc:sldMasterMk cId="2173308904" sldId="2147483738"/>
            <pc:sldLayoutMk cId="1855906693" sldId="2147483745"/>
          </pc:sldLayoutMkLst>
        </pc:sldLayoutChg>
        <pc:sldLayoutChg chg="add mod replId">
          <pc:chgData name="" userId="" providerId="" clId="Web-{B49D0465-B4BB-465C-BF90-340EC861F2C2}" dt="2019-08-29T15:16:23.745" v="4"/>
          <pc:sldLayoutMkLst>
            <pc:docMk/>
            <pc:sldMasterMk cId="2173308904" sldId="2147483738"/>
            <pc:sldLayoutMk cId="3532974240" sldId="2147483746"/>
          </pc:sldLayoutMkLst>
        </pc:sldLayoutChg>
        <pc:sldLayoutChg chg="add mod replId">
          <pc:chgData name="" userId="" providerId="" clId="Web-{B49D0465-B4BB-465C-BF90-340EC861F2C2}" dt="2019-08-29T15:16:23.745" v="4"/>
          <pc:sldLayoutMkLst>
            <pc:docMk/>
            <pc:sldMasterMk cId="2173308904" sldId="2147483738"/>
            <pc:sldLayoutMk cId="1110498081" sldId="2147483747"/>
          </pc:sldLayoutMkLst>
        </pc:sldLayoutChg>
        <pc:sldLayoutChg chg="add mod replId">
          <pc:chgData name="" userId="" providerId="" clId="Web-{B49D0465-B4BB-465C-BF90-340EC861F2C2}" dt="2019-08-29T15:16:23.745" v="4"/>
          <pc:sldLayoutMkLst>
            <pc:docMk/>
            <pc:sldMasterMk cId="2173308904" sldId="2147483738"/>
            <pc:sldLayoutMk cId="2457440350" sldId="2147483748"/>
          </pc:sldLayoutMkLst>
        </pc:sldLayoutChg>
        <pc:sldLayoutChg chg="add mod replId">
          <pc:chgData name="" userId="" providerId="" clId="Web-{B49D0465-B4BB-465C-BF90-340EC861F2C2}" dt="2019-08-29T15:16:23.745" v="4"/>
          <pc:sldLayoutMkLst>
            <pc:docMk/>
            <pc:sldMasterMk cId="2173308904" sldId="2147483738"/>
            <pc:sldLayoutMk cId="3284704368" sldId="2147483749"/>
          </pc:sldLayoutMkLst>
        </pc:sldLayoutChg>
        <pc:sldLayoutChg chg="add mod replId">
          <pc:chgData name="" userId="" providerId="" clId="Web-{B49D0465-B4BB-465C-BF90-340EC861F2C2}" dt="2019-08-29T15:16:23.745" v="4"/>
          <pc:sldLayoutMkLst>
            <pc:docMk/>
            <pc:sldMasterMk cId="2173308904" sldId="2147483738"/>
            <pc:sldLayoutMk cId="277436551" sldId="2147483750"/>
          </pc:sldLayoutMkLst>
        </pc:sldLayoutChg>
        <pc:sldLayoutChg chg="add mod replId">
          <pc:chgData name="" userId="" providerId="" clId="Web-{B49D0465-B4BB-465C-BF90-340EC861F2C2}" dt="2019-08-29T15:16:23.745" v="4"/>
          <pc:sldLayoutMkLst>
            <pc:docMk/>
            <pc:sldMasterMk cId="2173308904" sldId="2147483738"/>
            <pc:sldLayoutMk cId="586402906" sldId="2147483751"/>
          </pc:sldLayoutMkLst>
        </pc:sldLayoutChg>
        <pc:sldLayoutChg chg="add mod replId">
          <pc:chgData name="" userId="" providerId="" clId="Web-{B49D0465-B4BB-465C-BF90-340EC861F2C2}" dt="2019-08-29T15:16:23.745" v="4"/>
          <pc:sldLayoutMkLst>
            <pc:docMk/>
            <pc:sldMasterMk cId="2173308904" sldId="2147483738"/>
            <pc:sldLayoutMk cId="1584639226" sldId="2147483752"/>
          </pc:sldLayoutMkLst>
        </pc:sldLayoutChg>
        <pc:sldLayoutChg chg="add mod replId">
          <pc:chgData name="" userId="" providerId="" clId="Web-{B49D0465-B4BB-465C-BF90-340EC861F2C2}" dt="2019-08-29T15:16:23.745" v="4"/>
          <pc:sldLayoutMkLst>
            <pc:docMk/>
            <pc:sldMasterMk cId="2173308904" sldId="2147483738"/>
            <pc:sldLayoutMk cId="7779859" sldId="2147483753"/>
          </pc:sldLayoutMkLst>
        </pc:sldLayoutChg>
        <pc:sldLayoutChg chg="add mod replId">
          <pc:chgData name="" userId="" providerId="" clId="Web-{B49D0465-B4BB-465C-BF90-340EC861F2C2}" dt="2019-08-29T15:16:23.745" v="4"/>
          <pc:sldLayoutMkLst>
            <pc:docMk/>
            <pc:sldMasterMk cId="2173308904" sldId="2147483738"/>
            <pc:sldLayoutMk cId="1032670373" sldId="2147483754"/>
          </pc:sldLayoutMkLst>
        </pc:sldLayoutChg>
        <pc:sldLayoutChg chg="add mod replId">
          <pc:chgData name="" userId="" providerId="" clId="Web-{B49D0465-B4BB-465C-BF90-340EC861F2C2}" dt="2019-08-29T15:16:23.745" v="4"/>
          <pc:sldLayoutMkLst>
            <pc:docMk/>
            <pc:sldMasterMk cId="2173308904" sldId="2147483738"/>
            <pc:sldLayoutMk cId="3872412735" sldId="2147483755"/>
          </pc:sldLayoutMkLst>
        </pc:sldLayoutChg>
      </pc:sldMasterChg>
    </pc:docChg>
  </pc:docChgLst>
  <pc:docChgLst>
    <pc:chgData clId="Web-{EB84D2D8-BB84-47A0-955C-6C91F71A772E}"/>
    <pc:docChg chg="addSld delSld modSld">
      <pc:chgData name="" userId="" providerId="" clId="Web-{EB84D2D8-BB84-47A0-955C-6C91F71A772E}" dt="2019-08-29T17:13:31.618" v="235"/>
      <pc:docMkLst>
        <pc:docMk/>
      </pc:docMkLst>
      <pc:sldChg chg="modSp">
        <pc:chgData name="" userId="" providerId="" clId="Web-{EB84D2D8-BB84-47A0-955C-6C91F71A772E}" dt="2019-08-29T17:03:04.251" v="168" actId="20577"/>
        <pc:sldMkLst>
          <pc:docMk/>
          <pc:sldMk cId="4033977147" sldId="260"/>
        </pc:sldMkLst>
        <pc:spChg chg="mod">
          <ac:chgData name="" userId="" providerId="" clId="Web-{EB84D2D8-BB84-47A0-955C-6C91F71A772E}" dt="2019-08-29T17:03:04.251" v="168" actId="20577"/>
          <ac:spMkLst>
            <pc:docMk/>
            <pc:sldMk cId="4033977147" sldId="260"/>
            <ac:spMk id="3" creationId="{00000000-0000-0000-0000-000000000000}"/>
          </ac:spMkLst>
        </pc:spChg>
      </pc:sldChg>
      <pc:sldChg chg="modSp">
        <pc:chgData name="" userId="" providerId="" clId="Web-{EB84D2D8-BB84-47A0-955C-6C91F71A772E}" dt="2019-08-29T16:47:12.333" v="1" actId="14100"/>
        <pc:sldMkLst>
          <pc:docMk/>
          <pc:sldMk cId="4033977147" sldId="262"/>
        </pc:sldMkLst>
        <pc:spChg chg="mod">
          <ac:chgData name="" userId="" providerId="" clId="Web-{EB84D2D8-BB84-47A0-955C-6C91F71A772E}" dt="2019-08-29T16:47:12.333" v="1" actId="14100"/>
          <ac:spMkLst>
            <pc:docMk/>
            <pc:sldMk cId="4033977147" sldId="262"/>
            <ac:spMk id="2" creationId="{00000000-0000-0000-0000-000000000000}"/>
          </ac:spMkLst>
        </pc:spChg>
        <pc:picChg chg="mod">
          <ac:chgData name="" userId="" providerId="" clId="Web-{EB84D2D8-BB84-47A0-955C-6C91F71A772E}" dt="2019-08-29T16:46:59.927" v="0" actId="1076"/>
          <ac:picMkLst>
            <pc:docMk/>
            <pc:sldMk cId="4033977147" sldId="262"/>
            <ac:picMk id="5122" creationId="{00000000-0000-0000-0000-000000000000}"/>
          </ac:picMkLst>
        </pc:picChg>
      </pc:sldChg>
      <pc:sldChg chg="modSp del">
        <pc:chgData name="" userId="" providerId="" clId="Web-{EB84D2D8-BB84-47A0-955C-6C91F71A772E}" dt="2019-08-29T16:59:45.780" v="91"/>
        <pc:sldMkLst>
          <pc:docMk/>
          <pc:sldMk cId="1896045187" sldId="263"/>
        </pc:sldMkLst>
        <pc:spChg chg="mod">
          <ac:chgData name="" userId="" providerId="" clId="Web-{EB84D2D8-BB84-47A0-955C-6C91F71A772E}" dt="2019-08-29T16:59:40.092" v="83" actId="20577"/>
          <ac:spMkLst>
            <pc:docMk/>
            <pc:sldMk cId="1896045187" sldId="263"/>
            <ac:spMk id="3" creationId="{00000000-0000-0000-0000-000000000000}"/>
          </ac:spMkLst>
        </pc:spChg>
      </pc:sldChg>
      <pc:sldChg chg="modSp del">
        <pc:chgData name="" userId="" providerId="" clId="Web-{EB84D2D8-BB84-47A0-955C-6C91F71A772E}" dt="2019-08-29T17:13:31.618" v="235"/>
        <pc:sldMkLst>
          <pc:docMk/>
          <pc:sldMk cId="167810365" sldId="264"/>
        </pc:sldMkLst>
        <pc:spChg chg="mod">
          <ac:chgData name="" userId="" providerId="" clId="Web-{EB84D2D8-BB84-47A0-955C-6C91F71A772E}" dt="2019-08-29T17:13:17.586" v="227" actId="20577"/>
          <ac:spMkLst>
            <pc:docMk/>
            <pc:sldMk cId="167810365" sldId="264"/>
            <ac:spMk id="4" creationId="{00000000-0000-0000-0000-000000000000}"/>
          </ac:spMkLst>
        </pc:spChg>
      </pc:sldChg>
      <pc:sldChg chg="modSp">
        <pc:chgData name="" userId="" providerId="" clId="Web-{EB84D2D8-BB84-47A0-955C-6C91F71A772E}" dt="2019-08-29T16:47:19.380" v="5" actId="14100"/>
        <pc:sldMkLst>
          <pc:docMk/>
          <pc:sldMk cId="3884412995" sldId="266"/>
        </pc:sldMkLst>
        <pc:spChg chg="mod">
          <ac:chgData name="" userId="" providerId="" clId="Web-{EB84D2D8-BB84-47A0-955C-6C91F71A772E}" dt="2019-08-29T16:47:19.380" v="5" actId="14100"/>
          <ac:spMkLst>
            <pc:docMk/>
            <pc:sldMk cId="3884412995" sldId="266"/>
            <ac:spMk id="5" creationId="{00000000-0000-0000-0000-000000000000}"/>
          </ac:spMkLst>
        </pc:spChg>
        <pc:picChg chg="mod">
          <ac:chgData name="" userId="" providerId="" clId="Web-{EB84D2D8-BB84-47A0-955C-6C91F71A772E}" dt="2019-08-29T16:47:12.364" v="2" actId="14100"/>
          <ac:picMkLst>
            <pc:docMk/>
            <pc:sldMk cId="3884412995" sldId="266"/>
            <ac:picMk id="4100" creationId="{00000000-0000-0000-0000-000000000000}"/>
          </ac:picMkLst>
        </pc:picChg>
      </pc:sldChg>
      <pc:sldChg chg="addSp delSp modSp">
        <pc:chgData name="" userId="" providerId="" clId="Web-{EB84D2D8-BB84-47A0-955C-6C91F71A772E}" dt="2019-08-29T17:13:28.540" v="234" actId="1076"/>
        <pc:sldMkLst>
          <pc:docMk/>
          <pc:sldMk cId="1116640929" sldId="269"/>
        </pc:sldMkLst>
        <pc:spChg chg="mod">
          <ac:chgData name="" userId="" providerId="" clId="Web-{EB84D2D8-BB84-47A0-955C-6C91F71A772E}" dt="2019-08-29T17:13:09.164" v="222" actId="20577"/>
          <ac:spMkLst>
            <pc:docMk/>
            <pc:sldMk cId="1116640929" sldId="269"/>
            <ac:spMk id="3" creationId="{00000000-0000-0000-0000-000000000000}"/>
          </ac:spMkLst>
        </pc:spChg>
        <pc:spChg chg="add mod">
          <ac:chgData name="" userId="" providerId="" clId="Web-{EB84D2D8-BB84-47A0-955C-6C91F71A772E}" dt="2019-08-29T17:13:27.540" v="233" actId="1076"/>
          <ac:spMkLst>
            <pc:docMk/>
            <pc:sldMk cId="1116640929" sldId="269"/>
            <ac:spMk id="9" creationId="{32803454-AEED-47B0-B841-9A05C4944907}"/>
          </ac:spMkLst>
        </pc:spChg>
        <pc:picChg chg="del">
          <ac:chgData name="" userId="" providerId="" clId="Web-{EB84D2D8-BB84-47A0-955C-6C91F71A772E}" dt="2019-08-29T17:02:24.844" v="140"/>
          <ac:picMkLst>
            <pc:docMk/>
            <pc:sldMk cId="1116640929" sldId="269"/>
            <ac:picMk id="15" creationId="{00000000-0000-0000-0000-000000000000}"/>
          </ac:picMkLst>
        </pc:picChg>
        <pc:picChg chg="del">
          <ac:chgData name="" userId="" providerId="" clId="Web-{EB84D2D8-BB84-47A0-955C-6C91F71A772E}" dt="2019-08-29T17:02:02.719" v="130"/>
          <ac:picMkLst>
            <pc:docMk/>
            <pc:sldMk cId="1116640929" sldId="269"/>
            <ac:picMk id="16" creationId="{00000000-0000-0000-0000-000000000000}"/>
          </ac:picMkLst>
        </pc:picChg>
        <pc:picChg chg="del">
          <ac:chgData name="" userId="" providerId="" clId="Web-{EB84D2D8-BB84-47A0-955C-6C91F71A772E}" dt="2019-08-29T17:02:14.703" v="135"/>
          <ac:picMkLst>
            <pc:docMk/>
            <pc:sldMk cId="1116640929" sldId="269"/>
            <ac:picMk id="1030" creationId="{00000000-0000-0000-0000-000000000000}"/>
          </ac:picMkLst>
        </pc:picChg>
        <pc:picChg chg="mod">
          <ac:chgData name="" userId="" providerId="" clId="Web-{EB84D2D8-BB84-47A0-955C-6C91F71A772E}" dt="2019-08-29T17:13:28.540" v="234" actId="1076"/>
          <ac:picMkLst>
            <pc:docMk/>
            <pc:sldMk cId="1116640929" sldId="269"/>
            <ac:picMk id="1048" creationId="{00000000-0000-0000-0000-000000000000}"/>
          </ac:picMkLst>
        </pc:picChg>
      </pc:sldChg>
      <pc:sldChg chg="modSp">
        <pc:chgData name="" userId="" providerId="" clId="Web-{EB84D2D8-BB84-47A0-955C-6C91F71A772E}" dt="2019-08-29T16:47:37.537" v="10" actId="20577"/>
        <pc:sldMkLst>
          <pc:docMk/>
          <pc:sldMk cId="1466558733" sldId="270"/>
        </pc:sldMkLst>
        <pc:spChg chg="mod">
          <ac:chgData name="" userId="" providerId="" clId="Web-{EB84D2D8-BB84-47A0-955C-6C91F71A772E}" dt="2019-08-29T16:47:37.537" v="10" actId="20577"/>
          <ac:spMkLst>
            <pc:docMk/>
            <pc:sldMk cId="1466558733" sldId="270"/>
            <ac:spMk id="2" creationId="{00000000-0000-0000-0000-000000000000}"/>
          </ac:spMkLst>
        </pc:spChg>
      </pc:sldChg>
      <pc:sldChg chg="modSp">
        <pc:chgData name="" userId="" providerId="" clId="Web-{EB84D2D8-BB84-47A0-955C-6C91F71A772E}" dt="2019-08-29T16:55:09.183" v="33" actId="20577"/>
        <pc:sldMkLst>
          <pc:docMk/>
          <pc:sldMk cId="3308586646" sldId="280"/>
        </pc:sldMkLst>
        <pc:spChg chg="mod">
          <ac:chgData name="" userId="" providerId="" clId="Web-{EB84D2D8-BB84-47A0-955C-6C91F71A772E}" dt="2019-08-29T16:55:09.183" v="33" actId="20577"/>
          <ac:spMkLst>
            <pc:docMk/>
            <pc:sldMk cId="3308586646" sldId="280"/>
            <ac:spMk id="4" creationId="{00000000-0000-0000-0000-000000000000}"/>
          </ac:spMkLst>
        </pc:spChg>
      </pc:sldChg>
      <pc:sldChg chg="modSp">
        <pc:chgData name="" userId="" providerId="" clId="Web-{EB84D2D8-BB84-47A0-955C-6C91F71A772E}" dt="2019-08-29T16:54:27.729" v="29" actId="20577"/>
        <pc:sldMkLst>
          <pc:docMk/>
          <pc:sldMk cId="2364609660" sldId="281"/>
        </pc:sldMkLst>
        <pc:spChg chg="mod">
          <ac:chgData name="" userId="" providerId="" clId="Web-{EB84D2D8-BB84-47A0-955C-6C91F71A772E}" dt="2019-08-29T16:54:27.729" v="29" actId="20577"/>
          <ac:spMkLst>
            <pc:docMk/>
            <pc:sldMk cId="2364609660" sldId="281"/>
            <ac:spMk id="3" creationId="{00000000-0000-0000-0000-000000000000}"/>
          </ac:spMkLst>
        </pc:spChg>
      </pc:sldChg>
      <pc:sldChg chg="modSp">
        <pc:chgData name="" userId="" providerId="" clId="Web-{EB84D2D8-BB84-47A0-955C-6C91F71A772E}" dt="2019-08-29T16:55:20.964" v="35" actId="1076"/>
        <pc:sldMkLst>
          <pc:docMk/>
          <pc:sldMk cId="1156786750" sldId="282"/>
        </pc:sldMkLst>
        <pc:spChg chg="mod">
          <ac:chgData name="" userId="" providerId="" clId="Web-{EB84D2D8-BB84-47A0-955C-6C91F71A772E}" dt="2019-08-29T16:55:20.964" v="35" actId="1076"/>
          <ac:spMkLst>
            <pc:docMk/>
            <pc:sldMk cId="1156786750" sldId="282"/>
            <ac:spMk id="3" creationId="{00000000-0000-0000-0000-000000000000}"/>
          </ac:spMkLst>
        </pc:spChg>
      </pc:sldChg>
      <pc:sldChg chg="modSp">
        <pc:chgData name="" userId="" providerId="" clId="Web-{EB84D2D8-BB84-47A0-955C-6C91F71A772E}" dt="2019-08-29T16:55:49.511" v="38" actId="20577"/>
        <pc:sldMkLst>
          <pc:docMk/>
          <pc:sldMk cId="1461765405" sldId="284"/>
        </pc:sldMkLst>
        <pc:spChg chg="mod">
          <ac:chgData name="" userId="" providerId="" clId="Web-{EB84D2D8-BB84-47A0-955C-6C91F71A772E}" dt="2019-08-29T16:55:49.511" v="38" actId="20577"/>
          <ac:spMkLst>
            <pc:docMk/>
            <pc:sldMk cId="1461765405" sldId="284"/>
            <ac:spMk id="3" creationId="{00000000-0000-0000-0000-000000000000}"/>
          </ac:spMkLst>
        </pc:spChg>
      </pc:sldChg>
      <pc:sldChg chg="modSp">
        <pc:chgData name="" userId="" providerId="" clId="Web-{EB84D2D8-BB84-47A0-955C-6C91F71A772E}" dt="2019-08-29T16:56:49.403" v="55" actId="20577"/>
        <pc:sldMkLst>
          <pc:docMk/>
          <pc:sldMk cId="145461603" sldId="286"/>
        </pc:sldMkLst>
        <pc:spChg chg="mod">
          <ac:chgData name="" userId="" providerId="" clId="Web-{EB84D2D8-BB84-47A0-955C-6C91F71A772E}" dt="2019-08-29T16:56:49.403" v="55" actId="20577"/>
          <ac:spMkLst>
            <pc:docMk/>
            <pc:sldMk cId="145461603" sldId="286"/>
            <ac:spMk id="4" creationId="{00000000-0000-0000-0000-000000000000}"/>
          </ac:spMkLst>
        </pc:spChg>
      </pc:sldChg>
      <pc:sldChg chg="modSp">
        <pc:chgData name="" userId="" providerId="" clId="Web-{EB84D2D8-BB84-47A0-955C-6C91F71A772E}" dt="2019-08-29T16:59:12.670" v="71" actId="20577"/>
        <pc:sldMkLst>
          <pc:docMk/>
          <pc:sldMk cId="995870791" sldId="288"/>
        </pc:sldMkLst>
        <pc:spChg chg="mod">
          <ac:chgData name="" userId="" providerId="" clId="Web-{EB84D2D8-BB84-47A0-955C-6C91F71A772E}" dt="2019-08-29T16:59:12.670" v="71" actId="20577"/>
          <ac:spMkLst>
            <pc:docMk/>
            <pc:sldMk cId="995870791" sldId="288"/>
            <ac:spMk id="3" creationId="{00000000-0000-0000-0000-000000000000}"/>
          </ac:spMkLst>
        </pc:spChg>
      </pc:sldChg>
      <pc:sldChg chg="addSp delSp modSp add replId">
        <pc:chgData name="" userId="" providerId="" clId="Web-{EB84D2D8-BB84-47A0-955C-6C91F71A772E}" dt="2019-08-29T17:03:30.548" v="178" actId="20577"/>
        <pc:sldMkLst>
          <pc:docMk/>
          <pc:sldMk cId="1861693685" sldId="289"/>
        </pc:sldMkLst>
        <pc:spChg chg="mod">
          <ac:chgData name="" userId="" providerId="" clId="Web-{EB84D2D8-BB84-47A0-955C-6C91F71A772E}" dt="2019-08-29T17:03:13.657" v="174" actId="1076"/>
          <ac:spMkLst>
            <pc:docMk/>
            <pc:sldMk cId="1861693685" sldId="289"/>
            <ac:spMk id="2" creationId="{00000000-0000-0000-0000-000000000000}"/>
          </ac:spMkLst>
        </pc:spChg>
        <pc:spChg chg="mod">
          <ac:chgData name="" userId="" providerId="" clId="Web-{EB84D2D8-BB84-47A0-955C-6C91F71A772E}" dt="2019-08-29T17:03:30.548" v="178" actId="20577"/>
          <ac:spMkLst>
            <pc:docMk/>
            <pc:sldMk cId="1861693685" sldId="289"/>
            <ac:spMk id="3" creationId="{00000000-0000-0000-0000-000000000000}"/>
          </ac:spMkLst>
        </pc:spChg>
        <pc:picChg chg="add mod">
          <ac:chgData name="" userId="" providerId="" clId="Web-{EB84D2D8-BB84-47A0-955C-6C91F71A772E}" dt="2019-08-29T17:02:28.735" v="141" actId="14100"/>
          <ac:picMkLst>
            <pc:docMk/>
            <pc:sldMk cId="1861693685" sldId="289"/>
            <ac:picMk id="4" creationId="{85565A93-1044-464F-9B77-E0BEB6189B50}"/>
          </ac:picMkLst>
        </pc:picChg>
        <pc:picChg chg="add del mod">
          <ac:chgData name="" userId="" providerId="" clId="Web-{EB84D2D8-BB84-47A0-955C-6C91F71A772E}" dt="2019-08-29T17:02:23" v="139"/>
          <ac:picMkLst>
            <pc:docMk/>
            <pc:sldMk cId="1861693685" sldId="289"/>
            <ac:picMk id="6" creationId="{48DAFC65-8D78-4AF5-ADBA-667CA83FDE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F116DB-E101-1E49-A6F2-7026FC24001E}" type="datetimeFigureOut">
              <a:rPr lang="es-ES" smtClean="0"/>
              <a:t>11/09/2019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43ECF-C5F1-2E49-B37E-AA421D1E9B87}" type="slidenum">
              <a:rPr lang="es-ES" smtClean="0"/>
              <a:t>‹Nº›</a:t>
            </a:fld>
            <a:endParaRPr lang="es-ES"/>
          </a:p>
        </p:txBody>
      </p:sp>
    </p:spTree>
    <p:extLst>
      <p:ext uri="{BB962C8B-B14F-4D97-AF65-F5344CB8AC3E}">
        <p14:creationId xmlns:p14="http://schemas.microsoft.com/office/powerpoint/2010/main" val="20467890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918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45744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70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43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58640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463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dirty="0"/>
              <a:t>Click to edit Master title style</a:t>
            </a:r>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79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2670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412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pic>
        <p:nvPicPr>
          <p:cNvPr id="7" name="Imagen 6" descr="Presentacion-PowerPoint-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111"/>
            <a:ext cx="9144000" cy="6858000"/>
          </a:xfrm>
          <a:prstGeom prst="rect">
            <a:avLst/>
          </a:prstGeom>
        </p:spPr>
      </p:pic>
    </p:spTree>
    <p:extLst>
      <p:ext uri="{BB962C8B-B14F-4D97-AF65-F5344CB8AC3E}">
        <p14:creationId xmlns:p14="http://schemas.microsoft.com/office/powerpoint/2010/main" val="2162178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11381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‹Nº›</a:t>
            </a:fld>
            <a:endParaRPr lang="en-US" dirty="0"/>
          </a:p>
        </p:txBody>
      </p:sp>
    </p:spTree>
    <p:extLst>
      <p:ext uri="{BB962C8B-B14F-4D97-AF65-F5344CB8AC3E}">
        <p14:creationId xmlns:p14="http://schemas.microsoft.com/office/powerpoint/2010/main" val="2483685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008730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4096290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1953276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4137498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3483808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2433838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123199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1683638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0793E935-1822-4649-8FEF-0E5D1A0C937B}" type="datetimeFigureOut">
              <a:rPr lang="es-ES" smtClean="0">
                <a:solidFill>
                  <a:prstClr val="black"/>
                </a:solidFill>
                <a:latin typeface="Calibri"/>
              </a:rPr>
              <a:pPr/>
              <a:t>11/09/2019</a:t>
            </a:fld>
            <a:endParaRPr lang="es-ES" dirty="0">
              <a:solidFill>
                <a:prstClr val="black"/>
              </a:solidFill>
              <a:latin typeface="Calibri"/>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latin typeface="Calibri"/>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9086DBD5-7167-164B-B7C8-024DD9B99791}" type="slidenum">
              <a:rPr lang="es-ES" smtClean="0">
                <a:solidFill>
                  <a:prstClr val="black"/>
                </a:solidFill>
                <a:latin typeface="Calibri"/>
              </a:rPr>
              <a:pPr/>
              <a:t>‹Nº›</a:t>
            </a:fld>
            <a:endParaRPr lang="es-ES" dirty="0">
              <a:solidFill>
                <a:prstClr val="black"/>
              </a:solidFill>
              <a:latin typeface="Calibri"/>
            </a:endParaRPr>
          </a:p>
        </p:txBody>
      </p:sp>
    </p:spTree>
    <p:extLst>
      <p:ext uri="{BB962C8B-B14F-4D97-AF65-F5344CB8AC3E}">
        <p14:creationId xmlns:p14="http://schemas.microsoft.com/office/powerpoint/2010/main" val="1632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dirty="0"/>
              <a:t>Click to edit Master title style</a:t>
            </a:r>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1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dirty="0"/>
              <a:t>Click to edit Master title style</a:t>
            </a:r>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‹Nº›</a:t>
            </a:fld>
            <a:endParaRPr lang="en-US" dirty="0"/>
          </a:p>
        </p:txBody>
      </p:sp>
    </p:spTree>
    <p:extLst>
      <p:ext uri="{BB962C8B-B14F-4D97-AF65-F5344CB8AC3E}">
        <p14:creationId xmlns:p14="http://schemas.microsoft.com/office/powerpoint/2010/main" val="101944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518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482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855906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297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dirty="0"/>
              <a:t>Click to edit Master title style</a:t>
            </a:r>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11049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9/11/2019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1733089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93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UTAc0DMgQkM"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www.youtube.com/watch?v=OLTBaC62p6Q"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sz="2400" dirty="0"/>
          </a:p>
        </p:txBody>
      </p:sp>
      <p:sp>
        <p:nvSpPr>
          <p:cNvPr id="2" name="Rectángulo 1"/>
          <p:cNvSpPr/>
          <p:nvPr/>
        </p:nvSpPr>
        <p:spPr>
          <a:xfrm>
            <a:off x="1039135" y="2440591"/>
            <a:ext cx="7247614" cy="1200329"/>
          </a:xfrm>
          <a:prstGeom prst="rect">
            <a:avLst/>
          </a:prstGeom>
        </p:spPr>
        <p:txBody>
          <a:bodyPr wrap="square">
            <a:spAutoFit/>
          </a:bodyPr>
          <a:lstStyle/>
          <a:p>
            <a:endParaRPr lang="es-ES_tradnl" sz="2400" b="1" dirty="0"/>
          </a:p>
          <a:p>
            <a:pPr algn="ctr"/>
            <a:endParaRPr lang="es-ES_tradnl" sz="2400" dirty="0"/>
          </a:p>
          <a:p>
            <a:endParaRPr lang="es-ES" sz="2400" dirty="0"/>
          </a:p>
        </p:txBody>
      </p:sp>
      <p:sp>
        <p:nvSpPr>
          <p:cNvPr id="6" name="2 CuadroTexto"/>
          <p:cNvSpPr txBox="1"/>
          <p:nvPr/>
        </p:nvSpPr>
        <p:spPr>
          <a:xfrm>
            <a:off x="1409700" y="2647527"/>
            <a:ext cx="5924550" cy="830997"/>
          </a:xfrm>
          <a:prstGeom prst="rect">
            <a:avLst/>
          </a:prstGeom>
          <a:noFill/>
        </p:spPr>
        <p:txBody>
          <a:bodyPr wrap="square" rtlCol="0">
            <a:spAutoFit/>
          </a:bodyPr>
          <a:lstStyle/>
          <a:p>
            <a:pPr algn="ctr"/>
            <a:r>
              <a:rPr lang="es-MX" sz="2400" b="1" dirty="0"/>
              <a:t>VALORACIÓN DE LA ESCENA DE LA EMERGENCIA</a:t>
            </a:r>
          </a:p>
        </p:txBody>
      </p:sp>
    </p:spTree>
    <p:extLst>
      <p:ext uri="{BB962C8B-B14F-4D97-AF65-F5344CB8AC3E}">
        <p14:creationId xmlns:p14="http://schemas.microsoft.com/office/powerpoint/2010/main" val="185495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3" name="Rectángulo 2"/>
          <p:cNvSpPr/>
          <p:nvPr/>
        </p:nvSpPr>
        <p:spPr>
          <a:xfrm>
            <a:off x="909721" y="1098688"/>
            <a:ext cx="7372068" cy="4893647"/>
          </a:xfrm>
          <a:prstGeom prst="rect">
            <a:avLst/>
          </a:prstGeom>
        </p:spPr>
        <p:txBody>
          <a:bodyPr wrap="square" anchor="t">
            <a:spAutoFit/>
          </a:bodyPr>
          <a:lstStyle/>
          <a:p>
            <a:r>
              <a:rPr lang="es-MX" sz="2400" b="1" dirty="0"/>
              <a:t>Control del público: </a:t>
            </a:r>
            <a:r>
              <a:rPr lang="es-MX" sz="2400" dirty="0"/>
              <a:t>Uno de los factores que pueden dificultar el manejo adecuado de la emergencia lo constituye la presencia de espectadores en la escena, para lo cual debe procurarse su ubicación fuera de la zona de impacto o área crítica.</a:t>
            </a:r>
            <a:endParaRPr lang="es-MX" sz="2400" b="1"/>
          </a:p>
          <a:p>
            <a:endParaRPr lang="es-MX" sz="2400" dirty="0"/>
          </a:p>
          <a:p>
            <a:pPr algn="just"/>
            <a:r>
              <a:rPr lang="es-MX" sz="2400" b="1" dirty="0">
                <a:ea typeface="+mn-lt"/>
                <a:cs typeface="+mn-lt"/>
              </a:rPr>
              <a:t>Iluminación: </a:t>
            </a:r>
            <a:r>
              <a:rPr lang="es-MX" sz="2400" dirty="0">
                <a:ea typeface="+mn-lt"/>
                <a:cs typeface="+mn-lt"/>
              </a:rPr>
              <a:t>En algunas ocasiones, especialmente en horas de la noche, es importante que la zona de impacto se encuentre debidamente iluminada, para lo cual deben emplearse torres portátiles de iluminación (Linternas o fuentes de luz de alto poder) a fin de garantizar suficiente luz para el adecuado desarrollo de las operaciones.</a:t>
            </a:r>
            <a:endParaRPr lang="en-US" sz="2400" dirty="0">
              <a:ea typeface="+mn-lt"/>
              <a:cs typeface="+mn-lt"/>
            </a:endParaRPr>
          </a:p>
          <a:p>
            <a:endParaRPr lang="es-MX" sz="2400" dirty="0"/>
          </a:p>
        </p:txBody>
      </p:sp>
    </p:spTree>
    <p:extLst>
      <p:ext uri="{BB962C8B-B14F-4D97-AF65-F5344CB8AC3E}">
        <p14:creationId xmlns:p14="http://schemas.microsoft.com/office/powerpoint/2010/main" val="45768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3" name="Rectángulo 2"/>
          <p:cNvSpPr/>
          <p:nvPr/>
        </p:nvSpPr>
        <p:spPr>
          <a:xfrm>
            <a:off x="794703" y="854829"/>
            <a:ext cx="7544595" cy="4154984"/>
          </a:xfrm>
          <a:prstGeom prst="rect">
            <a:avLst/>
          </a:prstGeom>
        </p:spPr>
        <p:txBody>
          <a:bodyPr wrap="square" anchor="t">
            <a:spAutoFit/>
          </a:bodyPr>
          <a:lstStyle/>
          <a:p>
            <a:pPr algn="just"/>
            <a:r>
              <a:rPr lang="es-MX" sz="2400" b="1" dirty="0"/>
              <a:t>Aseguramiento específico del área según el escenario</a:t>
            </a:r>
          </a:p>
          <a:p>
            <a:pPr algn="just"/>
            <a:endParaRPr lang="es-MX" sz="2400" b="1" dirty="0"/>
          </a:p>
          <a:p>
            <a:pPr algn="just"/>
            <a:r>
              <a:rPr lang="es-MX" sz="2400" b="1" dirty="0"/>
              <a:t>Accidente de tránsito</a:t>
            </a:r>
            <a:endParaRPr lang="es-MX" dirty="0"/>
          </a:p>
          <a:p>
            <a:pPr algn="just"/>
            <a:endParaRPr lang="es-MX" sz="2400" b="1" dirty="0"/>
          </a:p>
          <a:p>
            <a:pPr marL="342900" indent="-342900" algn="just">
              <a:buFont typeface="Arial"/>
              <a:buChar char="•"/>
            </a:pPr>
            <a:r>
              <a:rPr lang="es-MX" sz="2400" dirty="0"/>
              <a:t>Desconectar el contacto o la batería e inmovilizando y asegurando el vehículo o vehículos accidentados. </a:t>
            </a:r>
            <a:endParaRPr lang="es-MX"/>
          </a:p>
          <a:p>
            <a:pPr marL="342900" indent="-342900" algn="just">
              <a:buFont typeface="Arial"/>
              <a:buChar char="•"/>
            </a:pPr>
            <a:r>
              <a:rPr lang="es-MX" sz="2400" dirty="0"/>
              <a:t>Comprobar el posible derrame de gasolina y aceite, señalizar  y controlar (cubran con tierra o arena). </a:t>
            </a:r>
            <a:endParaRPr lang="es-MX"/>
          </a:p>
          <a:p>
            <a:pPr marL="342900" indent="-342900" algn="just">
              <a:buFont typeface="Arial"/>
              <a:buChar char="•"/>
            </a:pPr>
            <a:r>
              <a:rPr lang="es-MX" sz="2400" dirty="0"/>
              <a:t>No se debe fumar.</a:t>
            </a:r>
          </a:p>
          <a:p>
            <a:pPr marL="285750" indent="-285750" algn="just">
              <a:buFont typeface="Arial"/>
              <a:buChar char="•"/>
            </a:pPr>
            <a:r>
              <a:rPr lang="es-MX" sz="2400" dirty="0">
                <a:ea typeface="+mn-lt"/>
                <a:cs typeface="+mn-lt"/>
              </a:rPr>
              <a:t>En la noche se deben utilizar las luces del vehículo e iluminar.</a:t>
            </a:r>
            <a:endParaRPr lang="en-US" sz="2400" dirty="0">
              <a:ea typeface="+mn-lt"/>
              <a:cs typeface="+mn-lt"/>
            </a:endParaRPr>
          </a:p>
        </p:txBody>
      </p:sp>
    </p:spTree>
    <p:extLst>
      <p:ext uri="{BB962C8B-B14F-4D97-AF65-F5344CB8AC3E}">
        <p14:creationId xmlns:p14="http://schemas.microsoft.com/office/powerpoint/2010/main" val="236460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3" name="Rectángulo 2"/>
          <p:cNvSpPr/>
          <p:nvPr/>
        </p:nvSpPr>
        <p:spPr>
          <a:xfrm>
            <a:off x="1039117" y="834789"/>
            <a:ext cx="6998256" cy="4893647"/>
          </a:xfrm>
          <a:prstGeom prst="rect">
            <a:avLst/>
          </a:prstGeom>
        </p:spPr>
        <p:txBody>
          <a:bodyPr wrap="square" anchor="t">
            <a:spAutoFit/>
          </a:bodyPr>
          <a:lstStyle/>
          <a:p>
            <a:pPr algn="just"/>
            <a:r>
              <a:rPr lang="es-MX" sz="2400" b="1" dirty="0">
                <a:ea typeface="+mn-lt"/>
                <a:cs typeface="+mn-lt"/>
              </a:rPr>
              <a:t>Continua ...Accidente de tránsito: </a:t>
            </a:r>
            <a:endParaRPr lang="es-MX" sz="2400" dirty="0">
              <a:ea typeface="+mn-lt"/>
              <a:cs typeface="+mn-lt"/>
            </a:endParaRPr>
          </a:p>
          <a:p>
            <a:pPr algn="just"/>
            <a:endParaRPr lang="es-MX" sz="2400" b="1" dirty="0"/>
          </a:p>
          <a:p>
            <a:pPr algn="just"/>
            <a:endParaRPr lang="es-MX" sz="2400" b="1" dirty="0"/>
          </a:p>
          <a:p>
            <a:pPr marL="285750" indent="-285750" algn="just">
              <a:buFont typeface="Arial,Sans-Serif"/>
              <a:buChar char="•"/>
            </a:pPr>
            <a:r>
              <a:rPr lang="es-MX" sz="2400" dirty="0"/>
              <a:t>En caso de niebla, extremar la protección, la señalización y la iluminación. </a:t>
            </a:r>
            <a:endParaRPr lang="en-US" sz="2400" dirty="0">
              <a:ea typeface="+mn-lt"/>
              <a:cs typeface="+mn-lt"/>
            </a:endParaRPr>
          </a:p>
          <a:p>
            <a:pPr marL="285750" indent="-285750" algn="just">
              <a:buFont typeface="Arial,Sans-Serif"/>
              <a:buChar char="•"/>
            </a:pPr>
            <a:r>
              <a:rPr lang="es-MX" sz="2400" dirty="0"/>
              <a:t>Si existe fuego, debe tratar de apagar (extintor).</a:t>
            </a:r>
            <a:endParaRPr lang="en-US" sz="2400" dirty="0">
              <a:ea typeface="+mn-lt"/>
              <a:cs typeface="+mn-lt"/>
            </a:endParaRPr>
          </a:p>
          <a:p>
            <a:pPr marL="285750" indent="-285750" algn="just">
              <a:buFont typeface="Arial,Sans-Serif"/>
              <a:buChar char="•"/>
            </a:pPr>
            <a:r>
              <a:rPr lang="es-MX" sz="2400" dirty="0"/>
              <a:t>Regular el tráfico. </a:t>
            </a:r>
            <a:endParaRPr lang="en-US" sz="2400" dirty="0">
              <a:ea typeface="+mn-lt"/>
              <a:cs typeface="+mn-lt"/>
            </a:endParaRPr>
          </a:p>
          <a:p>
            <a:pPr algn="just"/>
            <a:endParaRPr lang="es-MX" sz="2400" dirty="0"/>
          </a:p>
          <a:p>
            <a:pPr algn="just"/>
            <a:endParaRPr lang="es-MX" sz="2400" dirty="0"/>
          </a:p>
          <a:p>
            <a:pPr algn="just"/>
            <a:r>
              <a:rPr lang="es-MX" sz="2400" dirty="0"/>
              <a:t>Sólo se ingresará a los vehículos una vez se determine la seguridad de los mismos y se tenga la seguridad mínima necesaria para las acciones de socorro.</a:t>
            </a:r>
            <a:endParaRPr lang="es-ES"/>
          </a:p>
          <a:p>
            <a:pPr algn="just"/>
            <a:endParaRPr lang="es-MX" sz="2400" dirty="0"/>
          </a:p>
        </p:txBody>
      </p:sp>
    </p:spTree>
    <p:extLst>
      <p:ext uri="{BB962C8B-B14F-4D97-AF65-F5344CB8AC3E}">
        <p14:creationId xmlns:p14="http://schemas.microsoft.com/office/powerpoint/2010/main" val="1723181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4" name="Rectángulo 3"/>
          <p:cNvSpPr/>
          <p:nvPr/>
        </p:nvSpPr>
        <p:spPr>
          <a:xfrm>
            <a:off x="778866" y="930253"/>
            <a:ext cx="7419218" cy="4154984"/>
          </a:xfrm>
          <a:prstGeom prst="rect">
            <a:avLst/>
          </a:prstGeom>
        </p:spPr>
        <p:txBody>
          <a:bodyPr wrap="square" anchor="t">
            <a:spAutoFit/>
          </a:bodyPr>
          <a:lstStyle/>
          <a:p>
            <a:r>
              <a:rPr lang="es-MX" sz="2400" b="1" dirty="0"/>
              <a:t>Incendio </a:t>
            </a:r>
            <a:endParaRPr lang="es-ES" dirty="0"/>
          </a:p>
          <a:p>
            <a:endParaRPr lang="es-MX" sz="2400" dirty="0"/>
          </a:p>
          <a:p>
            <a:pPr marL="342900" indent="-342900">
              <a:buFont typeface="Arial"/>
              <a:buChar char="•"/>
            </a:pPr>
            <a:r>
              <a:rPr lang="es-MX" sz="2400" dirty="0"/>
              <a:t>Valoración y control de los riesgos (Bomberos). </a:t>
            </a:r>
            <a:endParaRPr lang="es-MX"/>
          </a:p>
          <a:p>
            <a:pPr marL="342900" indent="-342900">
              <a:buFont typeface="Arial"/>
              <a:buChar char="•"/>
            </a:pPr>
            <a:r>
              <a:rPr lang="es-MX" sz="2400" dirty="0"/>
              <a:t>Ante la posibilidad de presencia de materiales peligrosos,  extremar medidas de seguridad.</a:t>
            </a:r>
            <a:endParaRPr lang="es-MX" dirty="0"/>
          </a:p>
          <a:p>
            <a:endParaRPr lang="es-MX" sz="2400" dirty="0"/>
          </a:p>
          <a:p>
            <a:endParaRPr lang="es-MX" sz="2400" dirty="0"/>
          </a:p>
          <a:p>
            <a:r>
              <a:rPr lang="es-MX" sz="2400" dirty="0"/>
              <a:t>La distancia de seguridad del auxiliador se incrementa de forma proporcional a la magnitud del evento. En estos casos las labores de rescate se anteponen a la asistencia a los lesionados.</a:t>
            </a:r>
          </a:p>
        </p:txBody>
      </p:sp>
    </p:spTree>
    <p:extLst>
      <p:ext uri="{BB962C8B-B14F-4D97-AF65-F5344CB8AC3E}">
        <p14:creationId xmlns:p14="http://schemas.microsoft.com/office/powerpoint/2010/main" val="3308586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3" name="Rectángulo 2"/>
          <p:cNvSpPr/>
          <p:nvPr/>
        </p:nvSpPr>
        <p:spPr>
          <a:xfrm>
            <a:off x="809081" y="854273"/>
            <a:ext cx="7415199" cy="6001643"/>
          </a:xfrm>
          <a:prstGeom prst="rect">
            <a:avLst/>
          </a:prstGeom>
        </p:spPr>
        <p:txBody>
          <a:bodyPr wrap="square" anchor="t">
            <a:spAutoFit/>
          </a:bodyPr>
          <a:lstStyle/>
          <a:p>
            <a:r>
              <a:rPr lang="es-MX" sz="2400" b="1" dirty="0"/>
              <a:t>Entorno hostil</a:t>
            </a:r>
            <a:endParaRPr lang="es-ES" dirty="0"/>
          </a:p>
          <a:p>
            <a:endParaRPr lang="es-MX" sz="2400" dirty="0"/>
          </a:p>
          <a:p>
            <a:r>
              <a:rPr lang="es-MX" sz="2400" dirty="0"/>
              <a:t>Siempre que se sospeche una situación anómala,(disturbios callejeros, manifestaciones públicas, paros cívicos, tomas de oficinas diplomáticas, de gobierno, sedes de entidades de servicio, tomas de iglesias, movilizaciones o desplazamientos masivos, huelgas de trabajadores y huelgas de hambre, tomas de rehenes y enfrentamientos entre la fuerza pública y grupos armados ilegales, atentados terroristas, motines carcelarios y eventos públicos que generan situaciones violentas.  </a:t>
            </a:r>
            <a:endParaRPr lang="es-ES"/>
          </a:p>
          <a:p>
            <a:endParaRPr lang="es-MX" sz="2400" dirty="0"/>
          </a:p>
          <a:p>
            <a:r>
              <a:rPr lang="es-MX" sz="2400" dirty="0"/>
              <a:t>En todas se debe extremar las medidas de seguridad para el auxiliador.</a:t>
            </a:r>
            <a:endParaRPr lang="es-MX"/>
          </a:p>
          <a:p>
            <a:endParaRPr lang="es-MX" sz="2400" dirty="0"/>
          </a:p>
          <a:p>
            <a:endParaRPr lang="es-MX" sz="2400" dirty="0"/>
          </a:p>
        </p:txBody>
      </p:sp>
    </p:spTree>
    <p:extLst>
      <p:ext uri="{BB962C8B-B14F-4D97-AF65-F5344CB8AC3E}">
        <p14:creationId xmlns:p14="http://schemas.microsoft.com/office/powerpoint/2010/main" val="1156786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5" name="Rectángulo 4"/>
          <p:cNvSpPr/>
          <p:nvPr/>
        </p:nvSpPr>
        <p:spPr>
          <a:xfrm>
            <a:off x="828863" y="627155"/>
            <a:ext cx="7160786" cy="5262979"/>
          </a:xfrm>
          <a:prstGeom prst="rect">
            <a:avLst/>
          </a:prstGeom>
        </p:spPr>
        <p:txBody>
          <a:bodyPr wrap="square" anchor="t">
            <a:spAutoFit/>
          </a:bodyPr>
          <a:lstStyle/>
          <a:p>
            <a:r>
              <a:rPr lang="es-MX" sz="2400" b="1" dirty="0"/>
              <a:t>Principios de acción</a:t>
            </a:r>
          </a:p>
          <a:p>
            <a:endParaRPr lang="es-MX" sz="2400" b="1" dirty="0"/>
          </a:p>
          <a:p>
            <a:pPr marL="342900" indent="-342900">
              <a:buFont typeface="Arial"/>
              <a:buChar char="•"/>
            </a:pPr>
            <a:r>
              <a:rPr lang="es-MX" sz="2400" b="1" dirty="0"/>
              <a:t>Imparcialidad: </a:t>
            </a:r>
            <a:r>
              <a:rPr lang="es-MX" sz="2400" dirty="0"/>
              <a:t>Consiste en atender humanamente a todas las víctimas sin distinción alguna.</a:t>
            </a:r>
            <a:endParaRPr lang="en-US" sz="2400" dirty="0"/>
          </a:p>
          <a:p>
            <a:pPr marL="342900" indent="-342900">
              <a:buFont typeface="Arial"/>
              <a:buChar char="•"/>
            </a:pPr>
            <a:endParaRPr lang="es-MX" sz="2400" dirty="0"/>
          </a:p>
          <a:p>
            <a:pPr marL="342900" indent="-342900">
              <a:buFont typeface="Arial"/>
              <a:buChar char="•"/>
            </a:pPr>
            <a:r>
              <a:rPr lang="es-MX" sz="2400" b="1" dirty="0"/>
              <a:t>Neutralidad</a:t>
            </a:r>
            <a:r>
              <a:rPr lang="es-MX" sz="2400" b="1" dirty="0">
                <a:ea typeface="+mn-lt"/>
                <a:cs typeface="+mn-lt"/>
              </a:rPr>
              <a:t>: </a:t>
            </a:r>
            <a:r>
              <a:rPr lang="es-MX" sz="2400" dirty="0">
                <a:ea typeface="+mn-lt"/>
                <a:cs typeface="+mn-lt"/>
              </a:rPr>
              <a:t>No brindar cualquier tipo de apoyo o ventaja estratégica a los combatientes (de cualquier bando).</a:t>
            </a:r>
            <a:endParaRPr lang="en-US" sz="2400" dirty="0">
              <a:ea typeface="+mn-lt"/>
              <a:cs typeface="+mn-lt"/>
            </a:endParaRPr>
          </a:p>
          <a:p>
            <a:pPr marL="342900" indent="-342900">
              <a:buFont typeface="Arial"/>
              <a:buChar char="•"/>
            </a:pPr>
            <a:endParaRPr lang="es-MX" sz="2400" dirty="0">
              <a:ea typeface="+mn-lt"/>
              <a:cs typeface="+mn-lt"/>
            </a:endParaRPr>
          </a:p>
          <a:p>
            <a:pPr marL="342900" indent="-342900">
              <a:buFont typeface="Arial"/>
              <a:buChar char="•"/>
            </a:pPr>
            <a:r>
              <a:rPr lang="es-MX" sz="2400" b="1" dirty="0">
                <a:ea typeface="+mn-lt"/>
                <a:cs typeface="+mn-lt"/>
              </a:rPr>
              <a:t>Distinción: </a:t>
            </a:r>
            <a:r>
              <a:rPr lang="es-MX" sz="2400" dirty="0">
                <a:ea typeface="+mn-lt"/>
                <a:cs typeface="+mn-lt"/>
              </a:rPr>
              <a:t>En la aplicación del Derecho Internacional Humanitario (DIH), este principio consiste en la clara distinción entre combatiente y no combatiente y entre objetivos militares y bienes civiles.</a:t>
            </a:r>
            <a:endParaRPr lang="en-US" sz="2400" dirty="0">
              <a:ea typeface="+mn-lt"/>
              <a:cs typeface="+mn-lt"/>
            </a:endParaRPr>
          </a:p>
          <a:p>
            <a:pPr marL="342900" indent="-342900">
              <a:buFont typeface="Arial"/>
              <a:buChar char="•"/>
            </a:pPr>
            <a:endParaRPr lang="es-MX" sz="2400" dirty="0"/>
          </a:p>
        </p:txBody>
      </p:sp>
    </p:spTree>
    <p:extLst>
      <p:ext uri="{BB962C8B-B14F-4D97-AF65-F5344CB8AC3E}">
        <p14:creationId xmlns:p14="http://schemas.microsoft.com/office/powerpoint/2010/main" val="315330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3" name="Rectángulo 2"/>
          <p:cNvSpPr/>
          <p:nvPr/>
        </p:nvSpPr>
        <p:spPr>
          <a:xfrm>
            <a:off x="924099" y="897405"/>
            <a:ext cx="7472709" cy="4893647"/>
          </a:xfrm>
          <a:prstGeom prst="rect">
            <a:avLst/>
          </a:prstGeom>
        </p:spPr>
        <p:txBody>
          <a:bodyPr wrap="square" anchor="t">
            <a:spAutoFit/>
          </a:bodyPr>
          <a:lstStyle/>
          <a:p>
            <a:pPr algn="just"/>
            <a:r>
              <a:rPr lang="es-MX" sz="2400" b="1" dirty="0"/>
              <a:t>Recomendaciones para el auxiliador al llegar a la escena</a:t>
            </a:r>
          </a:p>
          <a:p>
            <a:pPr algn="just"/>
            <a:endParaRPr lang="es-MX" sz="2400" b="1" dirty="0"/>
          </a:p>
          <a:p>
            <a:r>
              <a:rPr lang="es-MX" sz="2400" dirty="0"/>
              <a:t>La seguridad individual depende también de la actitud que se asume frente a situaciones que entrañan algún peligro: </a:t>
            </a:r>
          </a:p>
          <a:p>
            <a:endParaRPr lang="es-MX" sz="2400" dirty="0"/>
          </a:p>
          <a:p>
            <a:pPr marL="342900" indent="-342900">
              <a:buFont typeface="Arial" panose="020B0604020202020204" pitchFamily="34" charset="0"/>
              <a:buChar char="•"/>
            </a:pPr>
            <a:r>
              <a:rPr lang="es-MX" sz="2400" dirty="0"/>
              <a:t>Adquirir previamente la información suficiente y necesaria acerca del evento. Esto le permitirá responder con seguridad y actuar con prontitud y certeza.</a:t>
            </a:r>
          </a:p>
          <a:p>
            <a:endParaRPr lang="es-MX" sz="2400" dirty="0"/>
          </a:p>
          <a:p>
            <a:pPr marL="342900" indent="-342900" algn="just">
              <a:buFont typeface="Arial"/>
              <a:buChar char="•"/>
            </a:pPr>
            <a:r>
              <a:rPr lang="es-MX" sz="2400" dirty="0">
                <a:ea typeface="+mn-lt"/>
                <a:cs typeface="+mn-lt"/>
              </a:rPr>
              <a:t>No debe emprenderse acción alguna en un territorio, sin el consentimiento de las autoridades de la zona. Se debe informar con anticipación sobre la naturaleza de la actividad y quiénes la realizarán.</a:t>
            </a:r>
          </a:p>
        </p:txBody>
      </p:sp>
    </p:spTree>
    <p:extLst>
      <p:ext uri="{BB962C8B-B14F-4D97-AF65-F5344CB8AC3E}">
        <p14:creationId xmlns:p14="http://schemas.microsoft.com/office/powerpoint/2010/main" val="146176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4" name="Rectángulo 3"/>
          <p:cNvSpPr/>
          <p:nvPr/>
        </p:nvSpPr>
        <p:spPr>
          <a:xfrm>
            <a:off x="941179" y="760927"/>
            <a:ext cx="7341123" cy="3785652"/>
          </a:xfrm>
          <a:prstGeom prst="rect">
            <a:avLst/>
          </a:prstGeom>
        </p:spPr>
        <p:txBody>
          <a:bodyPr wrap="square" anchor="t">
            <a:spAutoFit/>
          </a:bodyPr>
          <a:lstStyle/>
          <a:p>
            <a:pPr algn="just"/>
            <a:endParaRPr lang="es-MX" sz="2400" dirty="0"/>
          </a:p>
          <a:p>
            <a:pPr marL="342900" indent="-342900">
              <a:buFont typeface="Arial"/>
              <a:buChar char="•"/>
            </a:pPr>
            <a:r>
              <a:rPr lang="es-MX" sz="2400" dirty="0"/>
              <a:t>Nadie debe arriesgarse sin pleno conocimiento de los hechos, ni se debe ejercer presión alguna para que alguien efectúe una misión peligrosa.</a:t>
            </a:r>
          </a:p>
          <a:p>
            <a:pPr marL="342900" indent="-342900">
              <a:buFont typeface="Arial"/>
              <a:buChar char="•"/>
            </a:pPr>
            <a:endParaRPr lang="es-MX" sz="2400" dirty="0"/>
          </a:p>
          <a:p>
            <a:pPr marL="342900" indent="-342900" algn="just">
              <a:buFont typeface="Arial"/>
              <a:buChar char="•"/>
            </a:pPr>
            <a:r>
              <a:rPr lang="es-MX" sz="2400" dirty="0">
                <a:ea typeface="+mn-lt"/>
                <a:cs typeface="+mn-lt"/>
              </a:rPr>
              <a:t>No deben hacerse promesas que no se puedan cumplir y se debe evitar generar falsas expectativas en zonas de conflicto armado, ya que las repercusiones pueden ser violentas.</a:t>
            </a:r>
          </a:p>
          <a:p>
            <a:endParaRPr lang="es-MX" sz="2400" dirty="0"/>
          </a:p>
        </p:txBody>
      </p:sp>
    </p:spTree>
    <p:extLst>
      <p:ext uri="{BB962C8B-B14F-4D97-AF65-F5344CB8AC3E}">
        <p14:creationId xmlns:p14="http://schemas.microsoft.com/office/powerpoint/2010/main" val="145461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4" name="Rectángulo 3"/>
          <p:cNvSpPr/>
          <p:nvPr/>
        </p:nvSpPr>
        <p:spPr>
          <a:xfrm>
            <a:off x="286603" y="1460311"/>
            <a:ext cx="8529851" cy="830997"/>
          </a:xfrm>
          <a:prstGeom prst="rect">
            <a:avLst/>
          </a:prstGeom>
        </p:spPr>
        <p:txBody>
          <a:bodyPr wrap="square">
            <a:spAutoFit/>
          </a:bodyPr>
          <a:lstStyle/>
          <a:p>
            <a:pPr algn="just"/>
            <a:endParaRPr lang="es-MX" sz="2400" dirty="0"/>
          </a:p>
          <a:p>
            <a:pPr algn="just"/>
            <a:endParaRPr lang="es-MX" sz="2400" dirty="0"/>
          </a:p>
        </p:txBody>
      </p:sp>
      <p:sp>
        <p:nvSpPr>
          <p:cNvPr id="3" name="Rectángulo 2"/>
          <p:cNvSpPr/>
          <p:nvPr/>
        </p:nvSpPr>
        <p:spPr>
          <a:xfrm>
            <a:off x="689169" y="910536"/>
            <a:ext cx="8120418" cy="5262979"/>
          </a:xfrm>
          <a:prstGeom prst="rect">
            <a:avLst/>
          </a:prstGeom>
        </p:spPr>
        <p:txBody>
          <a:bodyPr wrap="square" anchor="t">
            <a:spAutoFit/>
          </a:bodyPr>
          <a:lstStyle/>
          <a:p>
            <a:r>
              <a:rPr lang="es-MX" sz="2400" b="1" dirty="0"/>
              <a:t>Normas de seguridad individual que se deben respetar en</a:t>
            </a:r>
          </a:p>
          <a:p>
            <a:r>
              <a:rPr lang="es-MX" sz="2400" b="1" dirty="0"/>
              <a:t>todas circunstancias:</a:t>
            </a:r>
          </a:p>
          <a:p>
            <a:endParaRPr lang="es-MX" sz="2400" b="1" dirty="0"/>
          </a:p>
          <a:p>
            <a:pPr marL="342900" indent="-342900">
              <a:buFont typeface="Arial"/>
              <a:buChar char="•"/>
            </a:pPr>
            <a:r>
              <a:rPr lang="es-MX" sz="2400" dirty="0"/>
              <a:t>Estar atento y ser suspicaz frente a toda situación extraña que pueda significar peligro.</a:t>
            </a:r>
          </a:p>
          <a:p>
            <a:pPr marL="342900" indent="-342900">
              <a:buFont typeface="Arial"/>
              <a:buChar char="•"/>
            </a:pPr>
            <a:endParaRPr lang="es-MX" sz="2400" dirty="0"/>
          </a:p>
          <a:p>
            <a:pPr marL="342900" indent="-342900">
              <a:buFont typeface="Arial"/>
              <a:buChar char="•"/>
            </a:pPr>
            <a:r>
              <a:rPr lang="es-MX" sz="2400" dirty="0"/>
              <a:t>Ser metódico y disciplinado en cuanto al respeto de las normas y procedimientos de seguridad. </a:t>
            </a:r>
          </a:p>
          <a:p>
            <a:pPr marL="342900" indent="-342900">
              <a:buFont typeface="Arial"/>
              <a:buChar char="•"/>
            </a:pPr>
            <a:endParaRPr lang="es-MX" sz="2400" dirty="0"/>
          </a:p>
          <a:p>
            <a:pPr marL="342900" indent="-342900">
              <a:buFont typeface="Arial"/>
              <a:buChar char="•"/>
            </a:pPr>
            <a:r>
              <a:rPr lang="es-MX" sz="2400" dirty="0"/>
              <a:t>Nunca asumir como un juego las recomendaciones de seguridad.</a:t>
            </a:r>
          </a:p>
          <a:p>
            <a:pPr marL="342900" indent="-342900">
              <a:buFont typeface="Arial"/>
              <a:buChar char="•"/>
            </a:pPr>
            <a:endParaRPr lang="es-MX" sz="2400" dirty="0"/>
          </a:p>
          <a:p>
            <a:pPr marL="342900" indent="-342900">
              <a:buFont typeface="Arial"/>
              <a:buChar char="•"/>
            </a:pPr>
            <a:r>
              <a:rPr lang="es-MX" sz="2400" dirty="0"/>
              <a:t>Mantener comunicación permanente con el entorno, para garantizar la claridad acerca del motivo de la emergencia.</a:t>
            </a:r>
          </a:p>
        </p:txBody>
      </p:sp>
    </p:spTree>
    <p:extLst>
      <p:ext uri="{BB962C8B-B14F-4D97-AF65-F5344CB8AC3E}">
        <p14:creationId xmlns:p14="http://schemas.microsoft.com/office/powerpoint/2010/main" val="99587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031051"/>
          </a:xfrm>
          <a:prstGeom prst="rect">
            <a:avLst/>
          </a:prstGeom>
        </p:spPr>
        <p:txBody>
          <a:bodyPr wrap="square">
            <a:spAutoFit/>
          </a:bodyPr>
          <a:lstStyle/>
          <a:p>
            <a:endParaRPr lang="es-ES_tradnl" sz="1900" b="1" dirty="0"/>
          </a:p>
          <a:p>
            <a:pPr algn="ctr"/>
            <a:endParaRPr lang="es-ES_tradnl" sz="2400" dirty="0"/>
          </a:p>
          <a:p>
            <a:endParaRPr lang="es-ES" dirty="0"/>
          </a:p>
        </p:txBody>
      </p:sp>
      <p:sp>
        <p:nvSpPr>
          <p:cNvPr id="3" name="2 Rectángulo"/>
          <p:cNvSpPr/>
          <p:nvPr/>
        </p:nvSpPr>
        <p:spPr>
          <a:xfrm>
            <a:off x="854733" y="1225169"/>
            <a:ext cx="7348629" cy="4524315"/>
          </a:xfrm>
          <a:prstGeom prst="rect">
            <a:avLst/>
          </a:prstGeom>
        </p:spPr>
        <p:txBody>
          <a:bodyPr wrap="square" anchor="t">
            <a:spAutoFit/>
          </a:bodyPr>
          <a:lstStyle/>
          <a:p>
            <a:pPr algn="ctr"/>
            <a:r>
              <a:rPr lang="es-MX" sz="2400" b="1" dirty="0"/>
              <a:t>Medidas de Bioseguridad para el auxiliador</a:t>
            </a:r>
            <a:endParaRPr lang="es-ES"/>
          </a:p>
          <a:p>
            <a:pPr algn="just"/>
            <a:endParaRPr lang="es-MX" sz="2400" b="1" dirty="0"/>
          </a:p>
          <a:p>
            <a:pPr algn="just"/>
            <a:r>
              <a:rPr lang="es-MX" sz="2400" b="1" dirty="0"/>
              <a:t>1. Principio de Universalidad</a:t>
            </a:r>
          </a:p>
          <a:p>
            <a:pPr algn="just"/>
            <a:endParaRPr lang="es-MX" sz="2400" b="1" dirty="0"/>
          </a:p>
          <a:p>
            <a:pPr algn="just"/>
            <a:r>
              <a:rPr lang="es-MX" sz="2400" dirty="0"/>
              <a:t>“Todos los pacientes y sus fluidos corporales, independientemente del diagnóstico o motivo por el cual están siendo atendidos, deberán ser considerados como </a:t>
            </a:r>
            <a:r>
              <a:rPr lang="es-MX" sz="2400" b="1" dirty="0"/>
              <a:t>potencialmente infectantes</a:t>
            </a:r>
            <a:r>
              <a:rPr lang="es-MX" sz="2400" dirty="0"/>
              <a:t> y se deben tomar las precauciones necesarias para prevenir que ocurra transmisión’’.</a:t>
            </a:r>
          </a:p>
          <a:p>
            <a:pPr algn="just"/>
            <a:endParaRPr lang="es-MX" sz="2400" b="1" dirty="0">
              <a:ea typeface="+mn-lt"/>
              <a:cs typeface="+mn-lt"/>
            </a:endParaRPr>
          </a:p>
          <a:p>
            <a:pPr algn="just"/>
            <a:endParaRPr lang="en-US" sz="2400" dirty="0">
              <a:ea typeface="+mn-lt"/>
              <a:cs typeface="+mn-lt"/>
            </a:endParaRPr>
          </a:p>
        </p:txBody>
      </p:sp>
    </p:spTree>
    <p:extLst>
      <p:ext uri="{BB962C8B-B14F-4D97-AF65-F5344CB8AC3E}">
        <p14:creationId xmlns:p14="http://schemas.microsoft.com/office/powerpoint/2010/main" val="403397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031051"/>
          </a:xfrm>
          <a:prstGeom prst="rect">
            <a:avLst/>
          </a:prstGeom>
        </p:spPr>
        <p:txBody>
          <a:bodyPr wrap="square">
            <a:spAutoFit/>
          </a:bodyPr>
          <a:lstStyle/>
          <a:p>
            <a:endParaRPr lang="es-ES_tradnl" sz="1900" b="1" dirty="0"/>
          </a:p>
          <a:p>
            <a:pPr algn="ctr"/>
            <a:endParaRPr lang="es-ES_tradnl" sz="2400" dirty="0"/>
          </a:p>
          <a:p>
            <a:endParaRPr lang="es-ES" dirty="0"/>
          </a:p>
        </p:txBody>
      </p:sp>
      <p:sp>
        <p:nvSpPr>
          <p:cNvPr id="5" name="4 Rectángulo"/>
          <p:cNvSpPr/>
          <p:nvPr/>
        </p:nvSpPr>
        <p:spPr>
          <a:xfrm>
            <a:off x="860125" y="1261114"/>
            <a:ext cx="7102775" cy="3416320"/>
          </a:xfrm>
          <a:prstGeom prst="rect">
            <a:avLst/>
          </a:prstGeom>
        </p:spPr>
        <p:txBody>
          <a:bodyPr wrap="square">
            <a:spAutoFit/>
          </a:bodyPr>
          <a:lstStyle/>
          <a:p>
            <a:r>
              <a:rPr lang="es-MX" sz="2400" b="1" dirty="0"/>
              <a:t>Reglas básicas al llegar a la escena</a:t>
            </a:r>
          </a:p>
          <a:p>
            <a:endParaRPr lang="es-MX" sz="2400" b="1" dirty="0"/>
          </a:p>
          <a:p>
            <a:r>
              <a:rPr lang="es-MX" sz="2400" b="1" dirty="0"/>
              <a:t>1. Identificarse:</a:t>
            </a:r>
          </a:p>
          <a:p>
            <a:pPr algn="just"/>
            <a:r>
              <a:rPr lang="es-MX" sz="2400" dirty="0"/>
              <a:t>Comience con identificarse ante los curiosos y el paciente, diciendo su nombre y nivel de capacitación. Haga </a:t>
            </a:r>
            <a:r>
              <a:rPr lang="es-MX" sz="2400" dirty="0" err="1"/>
              <a:t>ésto</a:t>
            </a:r>
            <a:r>
              <a:rPr lang="es-MX" sz="2400" dirty="0"/>
              <a:t> aunque usted crea que el paciente está inconsciente. Si hay  presentes conocidos o parientes del lesionado, solicite permiso para ayudar a la víctima.</a:t>
            </a:r>
          </a:p>
          <a:p>
            <a:pPr algn="just"/>
            <a:endParaRPr lang="es-MX" sz="2400" dirty="0"/>
          </a:p>
        </p:txBody>
      </p:sp>
      <p:sp>
        <p:nvSpPr>
          <p:cNvPr id="3" name="AutoShape 2" descr="Resultado de imagen para Auxiliad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 name="Imagen 3"/>
          <p:cNvPicPr>
            <a:picLocks noChangeAspect="1"/>
          </p:cNvPicPr>
          <p:nvPr/>
        </p:nvPicPr>
        <p:blipFill>
          <a:blip r:embed="rId2"/>
          <a:stretch>
            <a:fillRect/>
          </a:stretch>
        </p:blipFill>
        <p:spPr>
          <a:xfrm>
            <a:off x="4658579" y="4162568"/>
            <a:ext cx="3304321" cy="1919048"/>
          </a:xfrm>
          <a:prstGeom prst="rect">
            <a:avLst/>
          </a:prstGeom>
        </p:spPr>
      </p:pic>
    </p:spTree>
    <p:extLst>
      <p:ext uri="{BB962C8B-B14F-4D97-AF65-F5344CB8AC3E}">
        <p14:creationId xmlns:p14="http://schemas.microsoft.com/office/powerpoint/2010/main" val="467075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031051"/>
          </a:xfrm>
          <a:prstGeom prst="rect">
            <a:avLst/>
          </a:prstGeom>
        </p:spPr>
        <p:txBody>
          <a:bodyPr wrap="square">
            <a:spAutoFit/>
          </a:bodyPr>
          <a:lstStyle/>
          <a:p>
            <a:endParaRPr lang="es-ES_tradnl" sz="1900" b="1" dirty="0"/>
          </a:p>
          <a:p>
            <a:pPr algn="ctr"/>
            <a:endParaRPr lang="es-ES_tradnl" sz="2400" dirty="0"/>
          </a:p>
          <a:p>
            <a:endParaRPr lang="es-ES" dirty="0"/>
          </a:p>
        </p:txBody>
      </p:sp>
      <p:sp>
        <p:nvSpPr>
          <p:cNvPr id="3" name="2 Rectángulo"/>
          <p:cNvSpPr/>
          <p:nvPr/>
        </p:nvSpPr>
        <p:spPr>
          <a:xfrm>
            <a:off x="897865" y="851358"/>
            <a:ext cx="7377383" cy="6617196"/>
          </a:xfrm>
          <a:prstGeom prst="rect">
            <a:avLst/>
          </a:prstGeom>
        </p:spPr>
        <p:txBody>
          <a:bodyPr wrap="square" anchor="t">
            <a:spAutoFit/>
          </a:bodyPr>
          <a:lstStyle/>
          <a:p>
            <a:pPr algn="ctr"/>
            <a:r>
              <a:rPr lang="es-MX" sz="2400" b="1" dirty="0"/>
              <a:t>Medidas de Bioseguridad para el auxiliador</a:t>
            </a:r>
            <a:endParaRPr lang="es-ES"/>
          </a:p>
          <a:p>
            <a:pPr algn="just"/>
            <a:endParaRPr lang="es-MX" sz="2400" b="1" dirty="0"/>
          </a:p>
          <a:p>
            <a:pPr algn="just"/>
            <a:r>
              <a:rPr lang="es-MX" sz="2400" b="1" dirty="0">
                <a:ea typeface="+mn-lt"/>
                <a:cs typeface="+mn-lt"/>
              </a:rPr>
              <a:t>2. Uso de barreras</a:t>
            </a:r>
            <a:endParaRPr lang="en-US" sz="2400" dirty="0">
              <a:ea typeface="+mn-lt"/>
              <a:cs typeface="+mn-lt"/>
            </a:endParaRPr>
          </a:p>
          <a:p>
            <a:pPr algn="just"/>
            <a:endParaRPr lang="es-MX" sz="2400" dirty="0">
              <a:ea typeface="+mn-lt"/>
              <a:cs typeface="+mn-lt"/>
            </a:endParaRPr>
          </a:p>
          <a:p>
            <a:pPr algn="ctr"/>
            <a:r>
              <a:rPr lang="es-MX" sz="2400" b="1" i="1" dirty="0">
                <a:ea typeface="+mn-lt"/>
                <a:cs typeface="+mn-lt"/>
              </a:rPr>
              <a:t>“</a:t>
            </a:r>
            <a:r>
              <a:rPr lang="es-MX" sz="2800" b="1" i="1" dirty="0">
                <a:ea typeface="+mn-lt"/>
                <a:cs typeface="+mn-lt"/>
              </a:rPr>
              <a:t>Aunque la utilización de barreras no evitan los accidentes de exposición a estos fluidos, si disminuyen las consecuencias de dicho accidente”.</a:t>
            </a:r>
            <a:endParaRPr lang="en-US" sz="2800">
              <a:ea typeface="+mn-lt"/>
              <a:cs typeface="+mn-lt"/>
            </a:endParaRPr>
          </a:p>
          <a:p>
            <a:pPr algn="just"/>
            <a:endParaRPr lang="es-MX" sz="2400" dirty="0">
              <a:ea typeface="+mn-lt"/>
              <a:cs typeface="+mn-lt"/>
            </a:endParaRPr>
          </a:p>
          <a:p>
            <a:r>
              <a:rPr lang="es-MX" sz="2400" dirty="0">
                <a:ea typeface="+mn-lt"/>
                <a:cs typeface="+mn-lt"/>
              </a:rPr>
              <a:t>Los equipos de protección personal mínimos, adecuados para la atención de una víctima son:</a:t>
            </a:r>
            <a:endParaRPr lang="en-US" sz="2400" dirty="0">
              <a:ea typeface="+mn-lt"/>
              <a:cs typeface="+mn-lt"/>
            </a:endParaRPr>
          </a:p>
          <a:p>
            <a:r>
              <a:rPr lang="es-MX" sz="2400" b="1" dirty="0">
                <a:ea typeface="+mn-lt"/>
                <a:cs typeface="+mn-lt"/>
              </a:rPr>
              <a:t>· Guantes.</a:t>
            </a:r>
            <a:endParaRPr lang="en-US" sz="2400" dirty="0">
              <a:ea typeface="+mn-lt"/>
              <a:cs typeface="+mn-lt"/>
            </a:endParaRPr>
          </a:p>
          <a:p>
            <a:r>
              <a:rPr lang="es-MX" sz="2400" b="1" dirty="0">
                <a:ea typeface="+mn-lt"/>
                <a:cs typeface="+mn-lt"/>
              </a:rPr>
              <a:t>· Monogafas.</a:t>
            </a:r>
            <a:endParaRPr lang="en-US" sz="2400" dirty="0">
              <a:ea typeface="+mn-lt"/>
              <a:cs typeface="+mn-lt"/>
            </a:endParaRPr>
          </a:p>
          <a:p>
            <a:r>
              <a:rPr lang="es-MX" sz="2400" b="1" dirty="0">
                <a:ea typeface="+mn-lt"/>
                <a:cs typeface="+mn-lt"/>
              </a:rPr>
              <a:t>· Tapabocas.</a:t>
            </a:r>
            <a:endParaRPr lang="en-US" sz="2400" dirty="0">
              <a:ea typeface="+mn-lt"/>
              <a:cs typeface="+mn-lt"/>
            </a:endParaRPr>
          </a:p>
          <a:p>
            <a:pPr algn="just"/>
            <a:endParaRPr lang="es-MX" sz="2400" dirty="0"/>
          </a:p>
          <a:p>
            <a:pPr algn="just"/>
            <a:endParaRPr lang="es-MX" sz="2400" b="1" dirty="0"/>
          </a:p>
          <a:p>
            <a:pPr algn="just"/>
            <a:endParaRPr lang="es-MX" sz="2400" dirty="0"/>
          </a:p>
        </p:txBody>
      </p:sp>
      <p:pic>
        <p:nvPicPr>
          <p:cNvPr id="4" name="Imagen 4" descr="Imagen que contiene animal&#10;&#10;Descripción generada con confianza alta">
            <a:extLst>
              <a:ext uri="{FF2B5EF4-FFF2-40B4-BE49-F238E27FC236}">
                <a16:creationId xmlns:a16="http://schemas.microsoft.com/office/drawing/2014/main" xmlns="" id="{85565A93-1044-464F-9B77-E0BEB6189B50}"/>
              </a:ext>
            </a:extLst>
          </p:cNvPr>
          <p:cNvPicPr>
            <a:picLocks noChangeAspect="1"/>
          </p:cNvPicPr>
          <p:nvPr/>
        </p:nvPicPr>
        <p:blipFill>
          <a:blip r:embed="rId2"/>
          <a:stretch>
            <a:fillRect/>
          </a:stretch>
        </p:blipFill>
        <p:spPr>
          <a:xfrm>
            <a:off x="5528094" y="4311231"/>
            <a:ext cx="2631057" cy="1887388"/>
          </a:xfrm>
          <a:prstGeom prst="rect">
            <a:avLst/>
          </a:prstGeom>
        </p:spPr>
      </p:pic>
    </p:spTree>
    <p:extLst>
      <p:ext uri="{BB962C8B-B14F-4D97-AF65-F5344CB8AC3E}">
        <p14:creationId xmlns:p14="http://schemas.microsoft.com/office/powerpoint/2010/main" val="186169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031051"/>
          </a:xfrm>
          <a:prstGeom prst="rect">
            <a:avLst/>
          </a:prstGeom>
        </p:spPr>
        <p:txBody>
          <a:bodyPr wrap="square">
            <a:spAutoFit/>
          </a:bodyPr>
          <a:lstStyle/>
          <a:p>
            <a:endParaRPr lang="es-ES_tradnl" sz="1900" b="1" dirty="0"/>
          </a:p>
          <a:p>
            <a:pPr algn="ctr"/>
            <a:endParaRPr lang="es-ES_tradnl" sz="2400" dirty="0"/>
          </a:p>
          <a:p>
            <a:endParaRPr lang="es-ES" dirty="0"/>
          </a:p>
        </p:txBody>
      </p:sp>
      <p:sp>
        <p:nvSpPr>
          <p:cNvPr id="3" name="2 Rectángulo"/>
          <p:cNvSpPr/>
          <p:nvPr/>
        </p:nvSpPr>
        <p:spPr>
          <a:xfrm>
            <a:off x="907930" y="927149"/>
            <a:ext cx="7518460" cy="2308324"/>
          </a:xfrm>
          <a:prstGeom prst="rect">
            <a:avLst/>
          </a:prstGeom>
        </p:spPr>
        <p:txBody>
          <a:bodyPr wrap="square" anchor="t">
            <a:spAutoFit/>
          </a:bodyPr>
          <a:lstStyle/>
          <a:p>
            <a:endParaRPr lang="es-MX" sz="2400" b="1" i="1" dirty="0"/>
          </a:p>
          <a:p>
            <a:r>
              <a:rPr lang="es-MX" sz="2400" b="1" dirty="0"/>
              <a:t>3. Manejo de residuos</a:t>
            </a:r>
          </a:p>
          <a:p>
            <a:endParaRPr lang="es-MX" sz="2400" dirty="0"/>
          </a:p>
          <a:p>
            <a:r>
              <a:rPr lang="es-MX" sz="2400" dirty="0"/>
              <a:t>Igualmente es importante  tener a la mano medios de eliminación de material contaminado, como bolsa en lo posible de color rojo.</a:t>
            </a:r>
            <a:endParaRPr lang="es-MX" dirty="0"/>
          </a:p>
        </p:txBody>
      </p:sp>
      <p:sp>
        <p:nvSpPr>
          <p:cNvPr id="4" name="AutoShape 2" descr="Resultado de imagen para guantes tapabocas monogaf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4" descr="Resultado de imagen para guantes tapabocas monogafas"/>
          <p:cNvSpPr>
            <a:spLocks noChangeAspect="1" noChangeArrowheads="1"/>
          </p:cNvSpPr>
          <p:nvPr/>
        </p:nvSpPr>
        <p:spPr bwMode="auto">
          <a:xfrm>
            <a:off x="571500" y="4917057"/>
            <a:ext cx="194344" cy="1943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8" descr="Resultado de imagen para guantes quirurgic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0" descr="Resultado de imagen para guantes quirurgico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4" descr="Resultado de imagen para guantes quirurgico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6" descr="Resultado de imagen para guantes quirurgico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18" descr="Resultado de imagen para guantes quirurgico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20" descr="Resultado de imagen para guantes quirurgico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48" name="Picture 24" descr="http://papeleria.co/suministros/images/84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9721" y="3015242"/>
            <a:ext cx="1611990" cy="161199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xmlns="" id="{32803454-AEED-47B0-B841-9A05C4944907}"/>
              </a:ext>
            </a:extLst>
          </p:cNvPr>
          <p:cNvSpPr txBox="1"/>
          <p:nvPr/>
        </p:nvSpPr>
        <p:spPr>
          <a:xfrm>
            <a:off x="856313" y="4985084"/>
            <a:ext cx="744459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dirty="0">
                <a:solidFill>
                  <a:srgbClr val="A8BF4D"/>
                </a:solidFill>
                <a:cs typeface="Segoe UI"/>
                <a:hlinkClick r:id="rId3"/>
              </a:rPr>
              <a:t>https://www.youtube.com/watch?v=UTAc0DMgQkM</a:t>
            </a:r>
            <a:r>
              <a:rPr lang="es-MX" dirty="0">
                <a:cs typeface="Segoe UI"/>
              </a:rPr>
              <a:t>​</a:t>
            </a:r>
          </a:p>
          <a:p>
            <a:r>
              <a:rPr lang="es-MX" dirty="0">
                <a:cs typeface="Segoe UI"/>
              </a:rPr>
              <a:t>​</a:t>
            </a:r>
          </a:p>
          <a:p>
            <a:r>
              <a:rPr lang="es-MX" dirty="0">
                <a:solidFill>
                  <a:srgbClr val="A8BF4D"/>
                </a:solidFill>
                <a:cs typeface="Segoe UI"/>
                <a:hlinkClick r:id="rId4"/>
              </a:rPr>
              <a:t>https://www.youtube.com/watch?v=OLTBaC62p6Q</a:t>
            </a:r>
            <a:r>
              <a:rPr lang="es-MX" dirty="0">
                <a:cs typeface="Segoe UI"/>
              </a:rPr>
              <a:t>​</a:t>
            </a:r>
          </a:p>
        </p:txBody>
      </p:sp>
    </p:spTree>
    <p:extLst>
      <p:ext uri="{BB962C8B-B14F-4D97-AF65-F5344CB8AC3E}">
        <p14:creationId xmlns:p14="http://schemas.microsoft.com/office/powerpoint/2010/main" val="111664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031051"/>
          </a:xfrm>
          <a:prstGeom prst="rect">
            <a:avLst/>
          </a:prstGeom>
        </p:spPr>
        <p:txBody>
          <a:bodyPr wrap="square">
            <a:spAutoFit/>
          </a:bodyPr>
          <a:lstStyle/>
          <a:p>
            <a:endParaRPr lang="es-ES_tradnl" sz="1900" b="1" dirty="0"/>
          </a:p>
          <a:p>
            <a:pPr algn="ctr"/>
            <a:endParaRPr lang="es-ES_tradnl" sz="2400" dirty="0"/>
          </a:p>
          <a:p>
            <a:endParaRPr lang="es-ES" dirty="0"/>
          </a:p>
        </p:txBody>
      </p:sp>
      <p:sp>
        <p:nvSpPr>
          <p:cNvPr id="5" name="4 Rectángulo"/>
          <p:cNvSpPr/>
          <p:nvPr/>
        </p:nvSpPr>
        <p:spPr>
          <a:xfrm>
            <a:off x="1033496" y="3184557"/>
            <a:ext cx="7254430" cy="3416320"/>
          </a:xfrm>
          <a:prstGeom prst="rect">
            <a:avLst/>
          </a:prstGeom>
        </p:spPr>
        <p:txBody>
          <a:bodyPr wrap="square">
            <a:spAutoFit/>
          </a:bodyPr>
          <a:lstStyle/>
          <a:p>
            <a:pPr algn="just"/>
            <a:endParaRPr lang="es-MX" sz="2400" dirty="0"/>
          </a:p>
          <a:p>
            <a:r>
              <a:rPr lang="es-MX" sz="2400" b="1" dirty="0"/>
              <a:t>2. Evalúe la escena:</a:t>
            </a:r>
          </a:p>
          <a:p>
            <a:r>
              <a:rPr lang="es-MX" sz="2400" dirty="0"/>
              <a:t>Existen tres (3) factores básicos para realizar la evaluación de la escena:</a:t>
            </a:r>
          </a:p>
          <a:p>
            <a:pPr marL="285750" indent="-285750">
              <a:buFont typeface="Arial" panose="020B0604020202020204" pitchFamily="34" charset="0"/>
              <a:buChar char="•"/>
            </a:pPr>
            <a:r>
              <a:rPr lang="es-MX" sz="2400" dirty="0"/>
              <a:t>Seguridad</a:t>
            </a:r>
          </a:p>
          <a:p>
            <a:pPr marL="285750" indent="-285750">
              <a:buFont typeface="Arial" panose="020B0604020202020204" pitchFamily="34" charset="0"/>
              <a:buChar char="•"/>
            </a:pPr>
            <a:r>
              <a:rPr lang="es-MX" sz="2400" dirty="0"/>
              <a:t>Escena</a:t>
            </a:r>
          </a:p>
          <a:p>
            <a:pPr marL="285750" indent="-285750">
              <a:buFont typeface="Arial" panose="020B0604020202020204" pitchFamily="34" charset="0"/>
              <a:buChar char="•"/>
            </a:pPr>
            <a:r>
              <a:rPr lang="es-MX" sz="2400" dirty="0"/>
              <a:t>Situación</a:t>
            </a:r>
          </a:p>
          <a:p>
            <a:pPr algn="ctr"/>
            <a:r>
              <a:rPr lang="es-MX" sz="2400" b="1" i="1" dirty="0"/>
              <a:t>La regla del yo: “primero yo, segundo yo, tercero yo y siempre yo”</a:t>
            </a:r>
          </a:p>
        </p:txBody>
      </p:sp>
      <p:sp>
        <p:nvSpPr>
          <p:cNvPr id="3" name="AutoShape 2" descr="Resultado de imagen para escena de una emergenc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4100" name="Picture 4" descr="Resultado de imagen para escena de una emerg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714" y="626556"/>
            <a:ext cx="3347373" cy="256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1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69855" y="1604522"/>
            <a:ext cx="7216894" cy="1200329"/>
          </a:xfrm>
          <a:prstGeom prst="rect">
            <a:avLst/>
          </a:prstGeom>
        </p:spPr>
        <p:txBody>
          <a:bodyPr wrap="square">
            <a:spAutoFit/>
          </a:bodyPr>
          <a:lstStyle/>
          <a:p>
            <a:r>
              <a:rPr lang="es-MX" sz="2400" b="1" dirty="0"/>
              <a:t>3. Asegure el sitio.</a:t>
            </a:r>
          </a:p>
          <a:p>
            <a:endParaRPr lang="es-MX" sz="2400" b="1" dirty="0"/>
          </a:p>
          <a:p>
            <a:endParaRPr lang="es-ES" sz="2400" dirty="0"/>
          </a:p>
        </p:txBody>
      </p:sp>
      <p:pic>
        <p:nvPicPr>
          <p:cNvPr id="5122" name="Picture 2" descr="Resultado de imagen para seguridad escena de una emergen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8828" y="2664446"/>
            <a:ext cx="3913278" cy="2919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977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825440" y="1216333"/>
            <a:ext cx="7375045" cy="3785652"/>
          </a:xfrm>
          <a:prstGeom prst="rect">
            <a:avLst/>
          </a:prstGeom>
        </p:spPr>
        <p:txBody>
          <a:bodyPr wrap="square" anchor="t">
            <a:spAutoFit/>
          </a:bodyPr>
          <a:lstStyle/>
          <a:p>
            <a:endParaRPr lang="es-MX" sz="2400" b="1" dirty="0"/>
          </a:p>
          <a:p>
            <a:r>
              <a:rPr lang="es-MX" sz="2400" b="1" dirty="0"/>
              <a:t>4. Asegure al paciente.</a:t>
            </a:r>
          </a:p>
          <a:p>
            <a:endParaRPr lang="es-MX" sz="2400" b="1" dirty="0"/>
          </a:p>
          <a:p>
            <a:pPr algn="just"/>
            <a:r>
              <a:rPr lang="es-MX" sz="2400" dirty="0"/>
              <a:t>Se deben evaluar los riesgos que puedan poner en peligro al paciente: temperaturas extremas, lluvias, corrientes de agua, peligro de fuego, explosión o descargas eléctricas, proximidad a carreteras y a autos.</a:t>
            </a:r>
          </a:p>
          <a:p>
            <a:pPr algn="just"/>
            <a:endParaRPr lang="es-MX" sz="2400" b="1" dirty="0"/>
          </a:p>
          <a:p>
            <a:pPr algn="ctr"/>
            <a:r>
              <a:rPr lang="es-MX" sz="2400" b="1" i="1" dirty="0"/>
              <a:t>“Auxiliadores lesionados sólo van a adicionar pacientes al evento”.</a:t>
            </a:r>
          </a:p>
        </p:txBody>
      </p:sp>
    </p:spTree>
    <p:extLst>
      <p:ext uri="{BB962C8B-B14F-4D97-AF65-F5344CB8AC3E}">
        <p14:creationId xmlns:p14="http://schemas.microsoft.com/office/powerpoint/2010/main" val="146655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p:cNvSpPr/>
          <p:nvPr/>
        </p:nvSpPr>
        <p:spPr>
          <a:xfrm>
            <a:off x="3113968" y="4003353"/>
            <a:ext cx="2224585" cy="1512614"/>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n w="0"/>
                <a:solidFill>
                  <a:schemeClr val="tx1"/>
                </a:solidFill>
                <a:effectLst>
                  <a:outerShdw blurRad="38100" dist="19050" dir="2700000" algn="tl" rotWithShape="0">
                    <a:schemeClr val="dk1">
                      <a:alpha val="40000"/>
                    </a:schemeClr>
                  </a:outerShdw>
                </a:effectLst>
              </a:rPr>
              <a:t>Llamar</a:t>
            </a:r>
          </a:p>
        </p:txBody>
      </p:sp>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940458" y="1167796"/>
            <a:ext cx="7346291" cy="2832556"/>
          </a:xfrm>
          <a:prstGeom prst="rect">
            <a:avLst/>
          </a:prstGeom>
        </p:spPr>
        <p:txBody>
          <a:bodyPr wrap="square">
            <a:spAutoFit/>
          </a:bodyPr>
          <a:lstStyle/>
          <a:p>
            <a:pPr algn="just"/>
            <a:endParaRPr lang="es-ES_tradnl" sz="2300" b="1" dirty="0"/>
          </a:p>
          <a:p>
            <a:pPr algn="just"/>
            <a:r>
              <a:rPr lang="es-ES_tradnl" sz="2300" b="1" dirty="0"/>
              <a:t>Acciones básicas del auxiliador</a:t>
            </a:r>
          </a:p>
          <a:p>
            <a:pPr algn="just"/>
            <a:endParaRPr lang="es-ES_tradnl" sz="2300" b="1" dirty="0"/>
          </a:p>
          <a:p>
            <a:pPr algn="just"/>
            <a:r>
              <a:rPr lang="es-MX" sz="2300" b="1" dirty="0"/>
              <a:t>1. </a:t>
            </a:r>
            <a:r>
              <a:rPr lang="es-MX" sz="2300" dirty="0"/>
              <a:t>Valorar la escena y el lesionado</a:t>
            </a:r>
          </a:p>
          <a:p>
            <a:pPr algn="just"/>
            <a:r>
              <a:rPr lang="es-MX" sz="2300" b="1" dirty="0"/>
              <a:t>2. </a:t>
            </a:r>
            <a:r>
              <a:rPr lang="es-MX" sz="2300" dirty="0"/>
              <a:t>Llamar a la línea de emergencias</a:t>
            </a:r>
          </a:p>
          <a:p>
            <a:pPr algn="just"/>
            <a:r>
              <a:rPr lang="es-MX" sz="2300" b="1" dirty="0"/>
              <a:t>3. </a:t>
            </a:r>
            <a:r>
              <a:rPr lang="es-MX" sz="2300" dirty="0"/>
              <a:t>Proporcionarle cuidado al lesionado hasta que llegue la ayuda profesional al sitio.</a:t>
            </a:r>
            <a:endParaRPr lang="es-ES_tradnl" sz="2300" dirty="0"/>
          </a:p>
          <a:p>
            <a:endParaRPr lang="es-ES" dirty="0"/>
          </a:p>
        </p:txBody>
      </p:sp>
      <p:sp>
        <p:nvSpPr>
          <p:cNvPr id="3" name="Elipse 2"/>
          <p:cNvSpPr/>
          <p:nvPr/>
        </p:nvSpPr>
        <p:spPr>
          <a:xfrm>
            <a:off x="1091824" y="4014729"/>
            <a:ext cx="2224585" cy="1512614"/>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n w="0"/>
                <a:solidFill>
                  <a:schemeClr val="tx1"/>
                </a:solidFill>
                <a:effectLst>
                  <a:outerShdw blurRad="38100" dist="19050" dir="2700000" algn="tl" rotWithShape="0">
                    <a:schemeClr val="dk1">
                      <a:alpha val="40000"/>
                    </a:schemeClr>
                  </a:outerShdw>
                </a:effectLst>
              </a:rPr>
              <a:t>Valorar</a:t>
            </a:r>
            <a:r>
              <a:rPr lang="es-MX" dirty="0">
                <a:ln w="0"/>
                <a:solidFill>
                  <a:schemeClr val="tx1"/>
                </a:solidFill>
                <a:effectLst>
                  <a:outerShdw blurRad="38100" dist="19050" dir="2700000" algn="tl" rotWithShape="0">
                    <a:schemeClr val="dk1">
                      <a:alpha val="40000"/>
                    </a:schemeClr>
                  </a:outerShdw>
                </a:effectLst>
              </a:rPr>
              <a:t> </a:t>
            </a:r>
          </a:p>
        </p:txBody>
      </p:sp>
      <p:sp>
        <p:nvSpPr>
          <p:cNvPr id="6" name="Elipse 5"/>
          <p:cNvSpPr/>
          <p:nvPr/>
        </p:nvSpPr>
        <p:spPr>
          <a:xfrm>
            <a:off x="5095166" y="4032921"/>
            <a:ext cx="2224585" cy="1512614"/>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n w="0"/>
                <a:solidFill>
                  <a:schemeClr val="tx1"/>
                </a:solidFill>
                <a:effectLst>
                  <a:outerShdw blurRad="50800" dist="38100" dir="5400000" algn="t" rotWithShape="0">
                    <a:prstClr val="black">
                      <a:alpha val="40000"/>
                    </a:prstClr>
                  </a:outerShdw>
                </a:effectLst>
              </a:rPr>
              <a:t>Cuidar</a:t>
            </a:r>
          </a:p>
        </p:txBody>
      </p:sp>
    </p:spTree>
    <p:extLst>
      <p:ext uri="{BB962C8B-B14F-4D97-AF65-F5344CB8AC3E}">
        <p14:creationId xmlns:p14="http://schemas.microsoft.com/office/powerpoint/2010/main" val="428293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323439"/>
          </a:xfrm>
          <a:prstGeom prst="rect">
            <a:avLst/>
          </a:prstGeom>
        </p:spPr>
        <p:txBody>
          <a:bodyPr wrap="square">
            <a:spAutoFit/>
          </a:bodyPr>
          <a:lstStyle/>
          <a:p>
            <a:endParaRPr lang="es-ES_tradnl" sz="1900" b="1" dirty="0"/>
          </a:p>
          <a:p>
            <a:endParaRPr lang="es-ES_tradnl" sz="1900" b="1" dirty="0"/>
          </a:p>
          <a:p>
            <a:pPr algn="ctr"/>
            <a:endParaRPr lang="es-ES_tradnl" sz="2400" dirty="0"/>
          </a:p>
          <a:p>
            <a:endParaRPr lang="es-ES" dirty="0"/>
          </a:p>
        </p:txBody>
      </p:sp>
      <p:sp>
        <p:nvSpPr>
          <p:cNvPr id="3" name="2 Rectángulo"/>
          <p:cNvSpPr/>
          <p:nvPr/>
        </p:nvSpPr>
        <p:spPr>
          <a:xfrm>
            <a:off x="895349" y="1701767"/>
            <a:ext cx="7391399" cy="2677656"/>
          </a:xfrm>
          <a:prstGeom prst="rect">
            <a:avLst/>
          </a:prstGeom>
        </p:spPr>
        <p:txBody>
          <a:bodyPr wrap="square">
            <a:spAutoFit/>
          </a:bodyPr>
          <a:lstStyle/>
          <a:p>
            <a:r>
              <a:rPr lang="es-ES_tradnl" sz="2400" b="1" dirty="0"/>
              <a:t>Qué preguntas debe hacerse el auxiliador:</a:t>
            </a:r>
          </a:p>
          <a:p>
            <a:endParaRPr lang="es-ES_tradnl" sz="2400" b="1" dirty="0"/>
          </a:p>
          <a:p>
            <a:r>
              <a:rPr lang="es-MX" sz="2400" dirty="0"/>
              <a:t>Al tiempo que se mira la escena debes preguntarte:</a:t>
            </a:r>
          </a:p>
          <a:p>
            <a:endParaRPr lang="es-MX" sz="2400" dirty="0"/>
          </a:p>
          <a:p>
            <a:pPr marL="342900" indent="-342900">
              <a:buFont typeface="Arial" panose="020B0604020202020204" pitchFamily="34" charset="0"/>
              <a:buChar char="•"/>
            </a:pPr>
            <a:r>
              <a:rPr lang="es-MX" sz="2400" dirty="0"/>
              <a:t>¿La escena es segura?</a:t>
            </a:r>
          </a:p>
          <a:p>
            <a:pPr marL="342900" indent="-342900">
              <a:buFont typeface="Arial" panose="020B0604020202020204" pitchFamily="34" charset="0"/>
              <a:buChar char="•"/>
            </a:pPr>
            <a:r>
              <a:rPr lang="es-MX" sz="2400" dirty="0"/>
              <a:t>¿Qué fue lo que pasó?</a:t>
            </a:r>
          </a:p>
          <a:p>
            <a:pPr marL="342900" indent="-342900">
              <a:buFont typeface="Arial" panose="020B0604020202020204" pitchFamily="34" charset="0"/>
              <a:buChar char="•"/>
            </a:pPr>
            <a:r>
              <a:rPr lang="es-MX" sz="2400" dirty="0"/>
              <a:t>¿Cuántos lesionados hay?</a:t>
            </a:r>
          </a:p>
        </p:txBody>
      </p:sp>
    </p:spTree>
    <p:extLst>
      <p:ext uri="{BB962C8B-B14F-4D97-AF65-F5344CB8AC3E}">
        <p14:creationId xmlns:p14="http://schemas.microsoft.com/office/powerpoint/2010/main" val="4033977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2440591"/>
            <a:ext cx="7247614" cy="1323439"/>
          </a:xfrm>
          <a:prstGeom prst="rect">
            <a:avLst/>
          </a:prstGeom>
        </p:spPr>
        <p:txBody>
          <a:bodyPr wrap="square">
            <a:spAutoFit/>
          </a:bodyPr>
          <a:lstStyle/>
          <a:p>
            <a:endParaRPr lang="es-ES_tradnl" sz="1900" b="1" dirty="0"/>
          </a:p>
          <a:p>
            <a:endParaRPr lang="es-ES_tradnl" sz="1900" b="1" dirty="0"/>
          </a:p>
          <a:p>
            <a:pPr algn="ctr"/>
            <a:endParaRPr lang="es-ES_tradnl" sz="2400" dirty="0"/>
          </a:p>
          <a:p>
            <a:endParaRPr lang="es-ES" dirty="0"/>
          </a:p>
        </p:txBody>
      </p:sp>
      <p:sp>
        <p:nvSpPr>
          <p:cNvPr id="3" name="2 Rectángulo"/>
          <p:cNvSpPr/>
          <p:nvPr/>
        </p:nvSpPr>
        <p:spPr>
          <a:xfrm>
            <a:off x="841697" y="858824"/>
            <a:ext cx="7452280" cy="5632311"/>
          </a:xfrm>
          <a:prstGeom prst="rect">
            <a:avLst/>
          </a:prstGeom>
        </p:spPr>
        <p:txBody>
          <a:bodyPr wrap="square" anchor="t">
            <a:spAutoFit/>
          </a:bodyPr>
          <a:lstStyle/>
          <a:p>
            <a:pPr algn="just"/>
            <a:r>
              <a:rPr lang="es-MX" sz="2400" b="1" dirty="0"/>
              <a:t>Evaluación de riesgos en la Escena</a:t>
            </a:r>
          </a:p>
          <a:p>
            <a:pPr algn="just"/>
            <a:endParaRPr lang="es-MX" sz="2400" dirty="0"/>
          </a:p>
          <a:p>
            <a:pPr algn="just"/>
            <a:r>
              <a:rPr lang="es-MX" sz="2400" dirty="0"/>
              <a:t>Se debe tener en cuenta tanto el evento en sí mismo, como las condiciones de tráfico, los espectadores y las vías de acceso. Así mismo, pueden darse otros riesgos asociados y amenazas conexas tales como:</a:t>
            </a:r>
          </a:p>
          <a:p>
            <a:pPr algn="just"/>
            <a:endParaRPr lang="es-MX" sz="2400" dirty="0"/>
          </a:p>
          <a:p>
            <a:r>
              <a:rPr lang="es-MX" sz="2400" b="1" dirty="0"/>
              <a:t>Riesgo eléctrico</a:t>
            </a:r>
          </a:p>
          <a:p>
            <a:pPr algn="just"/>
            <a:r>
              <a:rPr lang="es-MX" sz="2400" b="1" dirty="0">
                <a:ea typeface="+mn-lt"/>
                <a:cs typeface="+mn-lt"/>
              </a:rPr>
              <a:t>Riesgo químico</a:t>
            </a:r>
            <a:endParaRPr lang="es-MX" sz="2400">
              <a:ea typeface="+mn-lt"/>
              <a:cs typeface="+mn-lt"/>
            </a:endParaRPr>
          </a:p>
          <a:p>
            <a:pPr algn="just"/>
            <a:r>
              <a:rPr lang="es-MX" sz="2400" b="1" dirty="0">
                <a:ea typeface="+mn-lt"/>
                <a:cs typeface="+mn-lt"/>
              </a:rPr>
              <a:t>Riesgo biológico</a:t>
            </a:r>
            <a:endParaRPr lang="es-MX" sz="2400">
              <a:ea typeface="+mn-lt"/>
              <a:cs typeface="+mn-lt"/>
            </a:endParaRPr>
          </a:p>
          <a:p>
            <a:pPr algn="just"/>
            <a:r>
              <a:rPr lang="es-MX" sz="2400" b="1" dirty="0">
                <a:ea typeface="+mn-lt"/>
                <a:cs typeface="+mn-lt"/>
              </a:rPr>
              <a:t>Amenaza de incendio o explosión</a:t>
            </a:r>
          </a:p>
          <a:p>
            <a:pPr algn="just"/>
            <a:r>
              <a:rPr lang="es-MX" sz="2400" b="1" dirty="0">
                <a:ea typeface="+mn-lt"/>
                <a:cs typeface="+mn-lt"/>
              </a:rPr>
              <a:t>Amenaza de origen antrópico: (</a:t>
            </a:r>
            <a:r>
              <a:rPr lang="es-MX" sz="2400" dirty="0">
                <a:ea typeface="+mn-lt"/>
                <a:cs typeface="+mn-lt"/>
              </a:rPr>
              <a:t>peleas o riñas)</a:t>
            </a:r>
          </a:p>
          <a:p>
            <a:pPr algn="just"/>
            <a:r>
              <a:rPr lang="es-MX" sz="2400" b="1" dirty="0">
                <a:ea typeface="+mn-lt"/>
                <a:cs typeface="+mn-lt"/>
              </a:rPr>
              <a:t>Amenaza de colapso de estructuras</a:t>
            </a:r>
            <a:endParaRPr lang="es-ES" dirty="0">
              <a:ea typeface="+mn-lt"/>
              <a:cs typeface="+mn-lt"/>
            </a:endParaRPr>
          </a:p>
          <a:p>
            <a:pPr algn="just"/>
            <a:endParaRPr lang="es-ES" sz="2400" dirty="0">
              <a:ea typeface="+mn-lt"/>
              <a:cs typeface="+mn-lt"/>
            </a:endParaRPr>
          </a:p>
          <a:p>
            <a:pPr algn="just"/>
            <a:endParaRPr lang="es-MX" sz="2400" b="1" dirty="0"/>
          </a:p>
        </p:txBody>
      </p:sp>
    </p:spTree>
    <p:extLst>
      <p:ext uri="{BB962C8B-B14F-4D97-AF65-F5344CB8AC3E}">
        <p14:creationId xmlns:p14="http://schemas.microsoft.com/office/powerpoint/2010/main" val="362208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5"/>
          <p:cNvSpPr txBox="1">
            <a:spLocks/>
          </p:cNvSpPr>
          <p:nvPr/>
        </p:nvSpPr>
        <p:spPr>
          <a:xfrm>
            <a:off x="0" y="0"/>
            <a:ext cx="9144000" cy="68579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s-ES" dirty="0"/>
          </a:p>
        </p:txBody>
      </p:sp>
      <p:sp>
        <p:nvSpPr>
          <p:cNvPr id="2" name="Rectángulo 1"/>
          <p:cNvSpPr/>
          <p:nvPr/>
        </p:nvSpPr>
        <p:spPr>
          <a:xfrm>
            <a:off x="1039135" y="761919"/>
            <a:ext cx="7247614" cy="954107"/>
          </a:xfrm>
          <a:prstGeom prst="rect">
            <a:avLst/>
          </a:prstGeom>
        </p:spPr>
        <p:txBody>
          <a:bodyPr wrap="square">
            <a:spAutoFit/>
          </a:bodyPr>
          <a:lstStyle/>
          <a:p>
            <a:endParaRPr lang="es-ES_tradnl" sz="1900" b="1" dirty="0"/>
          </a:p>
          <a:p>
            <a:endParaRPr lang="es-ES_tradnl" sz="1900" b="1" dirty="0"/>
          </a:p>
          <a:p>
            <a:endParaRPr lang="es-ES" dirty="0"/>
          </a:p>
        </p:txBody>
      </p:sp>
      <p:sp>
        <p:nvSpPr>
          <p:cNvPr id="3" name="Rectángulo 2"/>
          <p:cNvSpPr/>
          <p:nvPr/>
        </p:nvSpPr>
        <p:spPr>
          <a:xfrm>
            <a:off x="808350" y="984269"/>
            <a:ext cx="7381337" cy="4893647"/>
          </a:xfrm>
          <a:prstGeom prst="rect">
            <a:avLst/>
          </a:prstGeom>
        </p:spPr>
        <p:txBody>
          <a:bodyPr wrap="square" anchor="t">
            <a:spAutoFit/>
          </a:bodyPr>
          <a:lstStyle/>
          <a:p>
            <a:pPr algn="just"/>
            <a:r>
              <a:rPr lang="es-MX" sz="2400" b="1" dirty="0"/>
              <a:t>Control de los riesgos y amenazas</a:t>
            </a:r>
            <a:endParaRPr lang="es-ES" b="1" dirty="0"/>
          </a:p>
          <a:p>
            <a:pPr algn="just"/>
            <a:endParaRPr lang="es-MX" sz="2400" b="1" dirty="0"/>
          </a:p>
          <a:p>
            <a:pPr algn="just"/>
            <a:r>
              <a:rPr lang="es-MX" sz="2400" dirty="0"/>
              <a:t>Dependiendo de los riesgos asociados, de los factores de riesgo y de las amenazas conexas, determine su competencia para controlarlos. </a:t>
            </a:r>
            <a:endParaRPr lang="es-MX"/>
          </a:p>
          <a:p>
            <a:pPr algn="just"/>
            <a:endParaRPr lang="es-MX" sz="2400" dirty="0"/>
          </a:p>
          <a:p>
            <a:pPr algn="just"/>
            <a:r>
              <a:rPr lang="es-MX" sz="2400" dirty="0"/>
              <a:t>Si se considera competente para controlar todos los riesgos existentes y cuenta con el equipo necesario, siga los procedimientos de aseguramiento del área propios de cada evento. </a:t>
            </a:r>
          </a:p>
          <a:p>
            <a:pPr algn="just"/>
            <a:endParaRPr lang="es-MX" sz="2400" dirty="0"/>
          </a:p>
          <a:p>
            <a:pPr algn="just"/>
            <a:r>
              <a:rPr lang="es-MX" sz="2400" dirty="0"/>
              <a:t>Si no conoce o tiene dudas, permanezca en un lugar seguro y alerte a las entidades competentes.</a:t>
            </a:r>
          </a:p>
        </p:txBody>
      </p:sp>
    </p:spTree>
    <p:extLst>
      <p:ext uri="{BB962C8B-B14F-4D97-AF65-F5344CB8AC3E}">
        <p14:creationId xmlns:p14="http://schemas.microsoft.com/office/powerpoint/2010/main" val="27328324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2217</TotalTime>
  <Words>648</Words>
  <Application>Microsoft Office PowerPoint</Application>
  <PresentationFormat>Presentación en pantalla (4:3)</PresentationFormat>
  <Paragraphs>155</Paragraphs>
  <Slides>21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21</vt:i4>
      </vt:variant>
    </vt:vector>
  </HeadingPairs>
  <TitlesOfParts>
    <vt:vector size="28" baseType="lpstr">
      <vt:lpstr>Arial</vt:lpstr>
      <vt:lpstr>Arial,Sans-Serif</vt:lpstr>
      <vt:lpstr>Calibri</vt:lpstr>
      <vt:lpstr>Garamond</vt:lpstr>
      <vt:lpstr>Segoe UI</vt:lpstr>
      <vt:lpstr>Organic</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GARZON SUAREZ</dc:creator>
  <cp:lastModifiedBy>Jeniffer Callejas Castaño</cp:lastModifiedBy>
  <cp:revision>270</cp:revision>
  <cp:lastPrinted>2014-12-16T23:05:31Z</cp:lastPrinted>
  <dcterms:created xsi:type="dcterms:W3CDTF">2014-06-25T16:18:26Z</dcterms:created>
  <dcterms:modified xsi:type="dcterms:W3CDTF">2019-09-12T14:35:33Z</dcterms:modified>
</cp:coreProperties>
</file>