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4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75" r:id="rId8"/>
    <p:sldId id="279" r:id="rId9"/>
    <p:sldId id="281" r:id="rId10"/>
    <p:sldId id="280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1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75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07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58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221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2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3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2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0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46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049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70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157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06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339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3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69363-12ED-47A1-B923-4CC686462482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3927990-B5E9-4EFD-A15E-ED0FB9E5E7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299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1E75327-F1F6-4753-A7D5-2296E2E1BDE5}"/>
              </a:ext>
            </a:extLst>
          </p:cNvPr>
          <p:cNvSpPr/>
          <p:nvPr/>
        </p:nvSpPr>
        <p:spPr>
          <a:xfrm>
            <a:off x="1821145" y="467437"/>
            <a:ext cx="7354957" cy="313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rgbClr val="7F7F7F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PRIMEROS AUXILIOS</a:t>
            </a:r>
            <a:endParaRPr lang="es-CO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79" y="4044152"/>
            <a:ext cx="3310288" cy="24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153" y="4108839"/>
            <a:ext cx="8926273" cy="1646302"/>
          </a:xfrm>
        </p:spPr>
        <p:txBody>
          <a:bodyPr/>
          <a:lstStyle/>
          <a:p>
            <a:r>
              <a:rPr lang="es-CO" sz="16600" dirty="0"/>
              <a:t>Muchas Gracias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14363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DEFINICIÓN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/>
            </a:r>
            <a:b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</a:b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61424" y="1460375"/>
            <a:ext cx="8596668" cy="388077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Acción inmediata para salvar vidas, evitar complicaciones y ayudar a la recuperación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Es un concepto que se usa para nombrar al socorro, amparo o ayuda que se brinda a alguien. Se trata de una asistencia que se presta o que se solicita ante una situación de riesgo.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115" y="4314421"/>
            <a:ext cx="4175117" cy="237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0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DEFB6C-B5C4-4477-9CD5-A304F454929E}"/>
              </a:ext>
            </a:extLst>
          </p:cNvPr>
          <p:cNvSpPr/>
          <p:nvPr/>
        </p:nvSpPr>
        <p:spPr>
          <a:xfrm>
            <a:off x="3048000" y="1813846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 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OBJETIVOS LOS DE PRIMEROS AUXILIOS</a:t>
            </a:r>
            <a:br>
              <a:rPr lang="es-CO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77334" y="2001622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1. CONSERVAR LA VIDA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2.  DISMINUIR EL DOLOR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3. PREVENIR COMPLICACIONES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4. DAR APOYO EMOCIONAL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5. PROCURAR EL TRASLADO OPORTUNO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8D2725-8175-4A1E-84BB-E50927157AC3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7682248" y="2189398"/>
            <a:ext cx="3832418" cy="29879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FB1557-48AB-445B-A394-FD9845D1F6C4}"/>
              </a:ext>
            </a:extLst>
          </p:cNvPr>
          <p:cNvSpPr/>
          <p:nvPr/>
        </p:nvSpPr>
        <p:spPr>
          <a:xfrm>
            <a:off x="192810" y="116283"/>
            <a:ext cx="8491470" cy="674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CO" sz="32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ASPECTOS BASICOS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PROTEGER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Antes de </a:t>
            </a:r>
            <a:r>
              <a:rPr 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actuar </a:t>
            </a: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debemos tener la total seguridad de que tanto el accidentado como nosotros estamos FUERA DE PELIGRO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AVISAR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Siempre que sea posible avisaremos a los servicios sanitarios sobre la existencia del accidente y así activamos el plan de emergencia, para pasar a socorrer mientras esperamos la ayuda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SOCORRER</a:t>
            </a:r>
            <a:endParaRPr lang="es-CO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Una vez hemos protegido y avisado actuaremos sobre la victima reconociendo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* ESTADO DE CONCIENCIA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* PULSO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* RESPIRACION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4651ED-07F8-4031-A624-BF81153A4D80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8684280" y="1741286"/>
            <a:ext cx="3314699" cy="37465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4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714839-3F22-474B-8F82-4E00F0647D97}"/>
              </a:ext>
            </a:extLst>
          </p:cNvPr>
          <p:cNvSpPr/>
          <p:nvPr/>
        </p:nvSpPr>
        <p:spPr>
          <a:xfrm>
            <a:off x="5907109" y="1630192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0B9B1B-616D-423D-A46B-A582117F2262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6103593" y="2298507"/>
            <a:ext cx="3925749" cy="3604936"/>
          </a:xfrm>
          <a:prstGeom prst="rect">
            <a:avLst/>
          </a:prstGeom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309392"/>
            <a:ext cx="8596668" cy="1320800"/>
          </a:xfrm>
        </p:spPr>
        <p:txBody>
          <a:bodyPr/>
          <a:lstStyle/>
          <a:p>
            <a:r>
              <a:rPr lang="es-CO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REVISION GENERAL A VICTIMA</a:t>
            </a:r>
            <a:br>
              <a:rPr lang="es-CO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7334" y="2160589"/>
            <a:ext cx="4525731" cy="3880773"/>
          </a:xfrm>
        </p:spPr>
        <p:txBody>
          <a:bodyPr/>
          <a:lstStyle/>
          <a:p>
            <a:pPr algn="just"/>
            <a:r>
              <a:rPr lang="es-CO" sz="2800" dirty="0">
                <a:solidFill>
                  <a:srgbClr val="000000"/>
                </a:solidFill>
                <a:effectLst>
                  <a:outerShdw blurRad="38100" dist="12700" dir="2700000" algn="tl">
                    <a:srgbClr val="000000">
                      <a:alpha val="39999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Revisar de cabeza a pies en busca de hemorragia o fracturas (revisión céfalo-caudal)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85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2EFCF3-881B-4424-9D2B-4F06E2E5AB3A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6493565" y="1914095"/>
            <a:ext cx="5698435" cy="4274175"/>
          </a:xfrm>
          <a:prstGeom prst="rect">
            <a:avLst/>
          </a:prstGeom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POSICION DE SEGURIDAD</a:t>
            </a:r>
            <a:br>
              <a:rPr lang="es-C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43" name="Picture 119" descr="Resultado de imagen para posicion de seguridad">
            <a:extLst>
              <a:ext uri="{FF2B5EF4-FFF2-40B4-BE49-F238E27FC236}">
                <a16:creationId xmlns:a16="http://schemas.microsoft.com/office/drawing/2014/main" id="{63B4A6DA-313B-45E0-93F6-91C028DC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3" y="1914095"/>
            <a:ext cx="5895523" cy="43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54F1C4-70E1-4C30-A897-EAABB2F78446}"/>
              </a:ext>
            </a:extLst>
          </p:cNvPr>
          <p:cNvSpPr/>
          <p:nvPr/>
        </p:nvSpPr>
        <p:spPr>
          <a:xfrm>
            <a:off x="0" y="292280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01BCD6-EFA6-42B7-8F32-8B33CB8F70A5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9274002" y="2343955"/>
            <a:ext cx="2767745" cy="3228400"/>
          </a:xfrm>
          <a:prstGeom prst="rect">
            <a:avLst/>
          </a:prstGeom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BOTIQUIN DE PRIMEROS AUXILIOS</a:t>
            </a:r>
            <a:br>
              <a:rPr lang="es-CO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34156" y="2021579"/>
            <a:ext cx="8596668" cy="3880773"/>
          </a:xfrm>
        </p:spPr>
        <p:txBody>
          <a:bodyPr/>
          <a:lstStyle/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Tijeras: para cortar cintas, gasa o ropa.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Gasas y vendas  para limpiar heridas o detener una hemorragia.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Curitas: para tapar heridas provocadas por un accidente.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Esparadrapo: para sujetar y fijar vendajes.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Pinzas: Para sujetar gasas y vendas sin contaminarlas.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Guantes de látex: Sirve para evitar infecciones a la hora de tener contacto con la persona afectada.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43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BOTIQUIN DE PRIMEROS AUXILIOS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87102"/>
            <a:ext cx="9883342" cy="388077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Alcohol: lavar implementos.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Termómetro: Para tomar la temperatura del lesionado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Jabón: Sirve para desinfectar  e higienizar las heridas causadas por el accidente.  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Suero oral: Para tratar una persona con síntomas de deshidratación.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Linterna: Para tener mejor visibilidad a la hora de examinar a la persona accidentada.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Un manual de primeros auxilios: Para saber cómo actuar en caso de una emergencia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CADENA DE CUSTODIA</a:t>
            </a:r>
            <a:endParaRPr lang="es-CO" dirty="0"/>
          </a:p>
        </p:txBody>
      </p:sp>
      <p:pic>
        <p:nvPicPr>
          <p:cNvPr id="1030" name="Picture 6" descr="Resultado de imagen para DOCUMENTO DE LECTURA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14" y="1548884"/>
            <a:ext cx="5137642" cy="51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17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2984</TotalTime>
  <Words>330</Words>
  <Application>Microsoft Office PowerPoint</Application>
  <PresentationFormat>Panorámica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Trebuchet MS</vt:lpstr>
      <vt:lpstr>Wingdings 3</vt:lpstr>
      <vt:lpstr>Faceta</vt:lpstr>
      <vt:lpstr>Presentación de PowerPoint</vt:lpstr>
      <vt:lpstr>DEFINICIÓN </vt:lpstr>
      <vt:lpstr>OBJETIVOS LOS DE PRIMEROS AUXILIOS </vt:lpstr>
      <vt:lpstr>Presentación de PowerPoint</vt:lpstr>
      <vt:lpstr>REVISION GENERAL A VICTIMA </vt:lpstr>
      <vt:lpstr>POSICION DE SEGURIDAD </vt:lpstr>
      <vt:lpstr>BOTIQUIN DE PRIMEROS AUXILIOS </vt:lpstr>
      <vt:lpstr>BOTIQUIN DE PRIMEROS AUXILIOS</vt:lpstr>
      <vt:lpstr>CADENA DE CUSTODIA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nayely alarcon escobar</dc:creator>
  <cp:lastModifiedBy>alex medina</cp:lastModifiedBy>
  <cp:revision>27</cp:revision>
  <dcterms:created xsi:type="dcterms:W3CDTF">2019-03-18T00:39:22Z</dcterms:created>
  <dcterms:modified xsi:type="dcterms:W3CDTF">2020-06-19T02:29:13Z</dcterms:modified>
</cp:coreProperties>
</file>