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3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0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73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250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14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03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08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78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01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737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975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8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4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529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50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99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20CF-6565-4789-8BFF-3877AF0F6E39}" type="datetimeFigureOut">
              <a:rPr lang="es-CO" smtClean="0"/>
              <a:t>22/06/2020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B4681C-2D97-47CF-9AE4-AF004E404E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29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316865"/>
            <a:ext cx="8915399" cy="2262781"/>
          </a:xfrm>
        </p:spPr>
        <p:txBody>
          <a:bodyPr>
            <a:noAutofit/>
          </a:bodyPr>
          <a:lstStyle/>
          <a:p>
            <a:pPr algn="r"/>
            <a:r>
              <a:rPr lang="es-CO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TRIAGE</a:t>
            </a:r>
            <a:endParaRPr lang="es-CO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JENIFFER CALLEJAS CATAÑO</a:t>
            </a:r>
          </a:p>
          <a:p>
            <a:pPr algn="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ENFERMERA</a:t>
            </a:r>
          </a:p>
          <a:p>
            <a:pPr algn="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UNIREMINGTON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85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120" t="17329" r="28913" b="11117"/>
          <a:stretch/>
        </p:blipFill>
        <p:spPr>
          <a:xfrm>
            <a:off x="0" y="0"/>
            <a:ext cx="1228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20" t="23471" r="26011" b="27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digo fucsia que 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28212" r="65912" b="21981"/>
          <a:stretch/>
        </p:blipFill>
        <p:spPr bwMode="auto">
          <a:xfrm>
            <a:off x="7488217" y="415681"/>
            <a:ext cx="4056845" cy="59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5868" y="2063676"/>
            <a:ext cx="6580544" cy="3577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900</a:t>
            </a:r>
            <a:endParaRPr lang="es-CO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2370</TotalTime>
  <Words>8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Espiral</vt:lpstr>
      <vt:lpstr>TRIAGE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Jeniffer Callejas Castaño</dc:creator>
  <cp:lastModifiedBy>alex medina</cp:lastModifiedBy>
  <cp:revision>5</cp:revision>
  <dcterms:created xsi:type="dcterms:W3CDTF">2020-01-31T02:38:10Z</dcterms:created>
  <dcterms:modified xsi:type="dcterms:W3CDTF">2020-06-22T17:45:19Z</dcterms:modified>
</cp:coreProperties>
</file>