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4" r:id="rId3"/>
    <p:sldId id="295" r:id="rId4"/>
    <p:sldId id="296" r:id="rId5"/>
    <p:sldId id="297" r:id="rId6"/>
    <p:sldId id="265" r:id="rId7"/>
    <p:sldId id="29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2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11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56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64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79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62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53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06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39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55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3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082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01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9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68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65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075737-6D75-447F-AEF8-3048D72E93D6}" type="datetimeFigureOut">
              <a:rPr lang="es-CO" smtClean="0"/>
              <a:t>22/09/2020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4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207833">
            <a:off x="-171312" y="1674888"/>
            <a:ext cx="8689976" cy="914381"/>
          </a:xfrm>
        </p:spPr>
        <p:txBody>
          <a:bodyPr>
            <a:no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 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0125778">
            <a:off x="384570" y="2469206"/>
            <a:ext cx="8689976" cy="1371599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JOSE LUIS GRISALES GOMEZ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A.P.H</a:t>
            </a:r>
          </a:p>
          <a:p>
            <a:endParaRPr lang="es-CO" dirty="0" smtClean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86" y="3229377"/>
            <a:ext cx="4686714" cy="36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631" y="456791"/>
            <a:ext cx="10014413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CAMINAR Correctamente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80055" y="1673452"/>
            <a:ext cx="6486659" cy="4946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Tome la posición de pie correcta.</a:t>
            </a:r>
          </a:p>
          <a:p>
            <a:r>
              <a:rPr lang="es-CO" sz="2400" dirty="0"/>
              <a:t>Adelante una pierna a una distancia cómoda inclinando la pelvis adelante y abajo.</a:t>
            </a:r>
          </a:p>
          <a:p>
            <a:r>
              <a:rPr lang="es-CO" sz="2400" dirty="0"/>
              <a:t>Se toca el piso primero con el talón , después con la protuberancia que esta en la base de los dedos y por ultimo con los dedos.</a:t>
            </a:r>
          </a:p>
          <a:p>
            <a:r>
              <a:rPr lang="es-CO" sz="2400" dirty="0"/>
              <a:t>Coordinadamente se moviliza la otra pierna y el brazo (equilibrio y estabilidad).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63" y="1930692"/>
            <a:ext cx="3932615" cy="44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753" y="489980"/>
            <a:ext cx="11600247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AGACHARSE CORRECTAMENTE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717183" y="2015734"/>
            <a:ext cx="4391696" cy="34506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Separe los pies de 25 a 35 cm , adelante uno para ampliar la base, baje el tronco flexionando las rodillas , apoye mas sobre el pie que se coloco adelante , mantenerse erecto sin doblar la cintura.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252" y="2015734"/>
            <a:ext cx="3936641" cy="40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07" y="128788"/>
            <a:ext cx="11384924" cy="1724967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ALZAR Y CARGAR </a:t>
            </a:r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5003" y="2027309"/>
            <a:ext cx="5872766" cy="45335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dirty="0"/>
              <a:t>Adopte la posición encorvada frente al objeto, reducir al mínimo la flexión dorsal. </a:t>
            </a:r>
          </a:p>
          <a:p>
            <a:r>
              <a:rPr lang="es-CO" dirty="0"/>
              <a:t>Agarre el objeto y contraiga los músculos abdominales.</a:t>
            </a:r>
          </a:p>
          <a:p>
            <a:r>
              <a:rPr lang="es-CO" dirty="0"/>
              <a:t>Utilice los músculos de las piernas y cadera y enderécese extendiendo las rodillas. Para subir se utilizan las piernas y no la espalda.</a:t>
            </a:r>
          </a:p>
          <a:p>
            <a:r>
              <a:rPr lang="es-CO" dirty="0"/>
              <a:t>Mantenga derecha la espalda y cargue el objeto a la altura de la cintura.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90" y="2027309"/>
            <a:ext cx="4509417" cy="41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091" y="804521"/>
            <a:ext cx="8495818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EMPUJAR Y TIRAR </a:t>
            </a:r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024" y="2732928"/>
            <a:ext cx="6973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Parece cerca del objeto, coloca un pie adelantado como para caminar, apriete los músculos del M.I  y fije la pelvis, contraiga abdomen y glúteos.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EMPUJAR . Apoya las manos sobre el objeto, flexiona codos, inclínese sobre el objeto y traslada el peso sobre el M.I intercalando con presión continua.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123599" y="2513900"/>
            <a:ext cx="2052083" cy="3895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682" y="2513899"/>
            <a:ext cx="1658680" cy="38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48091" y="2625085"/>
            <a:ext cx="4822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TIRAR: agarre el objeto y flexione los codos, inclínese en dirección contraria al objeto, desplace el peso de la pierna del frente a la de atrás .No se detenga una vez mueva el objeto para no gastar mas energía.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76485" y="2016125"/>
            <a:ext cx="2052083" cy="3895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67" y="2016125"/>
            <a:ext cx="1658680" cy="389557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48091" y="804521"/>
            <a:ext cx="8495818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EMPUJAR Y TIRAR </a:t>
            </a:r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2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6449" y="497402"/>
            <a:ext cx="6571343" cy="1049235"/>
          </a:xfrm>
        </p:spPr>
        <p:txBody>
          <a:bodyPr/>
          <a:lstStyle/>
          <a:p>
            <a:r>
              <a:rPr lang="es-CO" dirty="0"/>
              <a:t>                    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09344" y="656841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CO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74" y="3166054"/>
            <a:ext cx="7252418" cy="41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23252" y="1455149"/>
            <a:ext cx="9884399" cy="49134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</a:t>
            </a:r>
          </a:p>
          <a:p>
            <a:r>
              <a:rPr lang="es-CO" sz="2400" dirty="0"/>
              <a:t>Correcta posición del cuerpo cuando se esta sentado, parado, acostado, caminando, levantando o cargando objetos pesados.</a:t>
            </a:r>
          </a:p>
          <a:p>
            <a:pPr marL="0" indent="0">
              <a:buNone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</a:t>
            </a:r>
          </a:p>
          <a:p>
            <a:r>
              <a:rPr lang="es-CO" sz="2400" dirty="0"/>
              <a:t>Evitar lesiones musculo esqueléticas y fatiga.</a:t>
            </a:r>
          </a:p>
          <a:p>
            <a:r>
              <a:rPr lang="es-CO" sz="2400" dirty="0"/>
              <a:t>Aumento del bienestar para el trabajador y el paciente.</a:t>
            </a:r>
          </a:p>
          <a:p>
            <a:r>
              <a:rPr lang="es-CO" sz="2400" dirty="0"/>
              <a:t>Favorece el retorno venoso y previene lesiones vasculares.</a:t>
            </a:r>
          </a:p>
          <a:p>
            <a:r>
              <a:rPr lang="es-CO" sz="2400" dirty="0"/>
              <a:t>Previene de accidentes para el paciente y el trabajador.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AutoShape 2" descr="1. Valorar la movilidad de los miembros sanos.2. Utilizar los músculos mayores, en lugar de los menores.3. Al estar de pie..."/>
          <p:cNvSpPr>
            <a:spLocks noChangeAspect="1" noChangeArrowheads="1"/>
          </p:cNvSpPr>
          <p:nvPr/>
        </p:nvSpPr>
        <p:spPr bwMode="auto">
          <a:xfrm>
            <a:off x="5981700" y="3314700"/>
            <a:ext cx="192284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O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31951" y="489398"/>
            <a:ext cx="8689976" cy="74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8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096" y="817400"/>
            <a:ext cx="7963382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 MECANICA CORPORAL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86987" y="2414979"/>
            <a:ext cx="8229600" cy="38989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Si se tiene mas base de sustentación habrá mas estabilidad.</a:t>
            </a:r>
          </a:p>
          <a:p>
            <a:r>
              <a:rPr lang="es-CO" sz="2400" dirty="0"/>
              <a:t>Caminar con la cabeza y el tórax erguidos.</a:t>
            </a:r>
          </a:p>
          <a:p>
            <a:r>
              <a:rPr lang="es-CO" sz="2400" dirty="0"/>
              <a:t>Al estar de pie poner uno mas adelante que el otro y cambiar a menudo de posición.</a:t>
            </a:r>
          </a:p>
          <a:p>
            <a:r>
              <a:rPr lang="es-CO" sz="2400" dirty="0"/>
              <a:t>No girar el tronco esto dificulta la movilización.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07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351591" y="2389222"/>
            <a:ext cx="7731887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Despejar el área por la cual se va a transitar.</a:t>
            </a:r>
          </a:p>
          <a:p>
            <a:r>
              <a:rPr lang="es-CO" sz="2400" dirty="0"/>
              <a:t>Mientras se realiza esfuerzos se debe mantener el cuerpo alineado.</a:t>
            </a:r>
          </a:p>
          <a:p>
            <a:r>
              <a:rPr lang="es-CO" sz="2400" dirty="0"/>
              <a:t>Se debe buscar apoyo de otro compañero.</a:t>
            </a:r>
          </a:p>
          <a:p>
            <a:r>
              <a:rPr lang="es-CO" sz="2400" dirty="0"/>
              <a:t>Deslizar o empujar un objeto requiere de menos esfuerzo que levantarlo.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0096" y="817400"/>
            <a:ext cx="7963382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 MECANICA CORPORAL</a:t>
            </a:r>
          </a:p>
        </p:txBody>
      </p:sp>
    </p:spTree>
    <p:extLst>
      <p:ext uri="{BB962C8B-B14F-4D97-AF65-F5344CB8AC3E}">
        <p14:creationId xmlns:p14="http://schemas.microsoft.com/office/powerpoint/2010/main" val="23643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767" y="688314"/>
            <a:ext cx="9749259" cy="1136866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NO MECANICA CORPORAL CORRECTA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4272" y="1995422"/>
            <a:ext cx="3366927" cy="21644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82" y="4340911"/>
            <a:ext cx="3336367" cy="21644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82" y="4314828"/>
            <a:ext cx="3397096" cy="21491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882" y="2006216"/>
            <a:ext cx="3397096" cy="21644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381" y="2006216"/>
            <a:ext cx="3336368" cy="21536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72" y="4314828"/>
            <a:ext cx="3366928" cy="2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0740" y="203505"/>
            <a:ext cx="8689976" cy="747471"/>
          </a:xfrm>
        </p:spPr>
        <p:txBody>
          <a:bodyPr>
            <a:no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n para tecnicas de mecanica corp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" y="950976"/>
            <a:ext cx="11365866" cy="57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0740" y="203505"/>
            <a:ext cx="8689976" cy="747471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030" y="1185175"/>
            <a:ext cx="3660071" cy="2833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52" y="1312752"/>
            <a:ext cx="3660367" cy="2833988"/>
          </a:xfrm>
          <a:prstGeom prst="rect">
            <a:avLst/>
          </a:prstGeom>
        </p:spPr>
      </p:pic>
      <p:pic>
        <p:nvPicPr>
          <p:cNvPr id="4" name="Marcador de contenido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37" y="1312752"/>
            <a:ext cx="3660367" cy="2833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b="15855"/>
          <a:stretch/>
        </p:blipFill>
        <p:spPr>
          <a:xfrm>
            <a:off x="337938" y="3938485"/>
            <a:ext cx="3660367" cy="28339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999" y="4019163"/>
            <a:ext cx="3663102" cy="27533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483" y="3938485"/>
            <a:ext cx="3660368" cy="28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2775" y="428719"/>
            <a:ext cx="9689422" cy="1506026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SENTARSE CORRECTAMENTE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1228843" y="2253946"/>
            <a:ext cx="5094683" cy="40554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Glúteos contra el respaldo de la silla alinean la columna vertebral , reducen la distención de la región lumbar.</a:t>
            </a:r>
          </a:p>
          <a:p>
            <a:r>
              <a:rPr lang="es-CO" sz="2400" dirty="0"/>
              <a:t>Los pies deben estar bien apoyados al suelo formando un ángulo de 90°.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18" y="1934745"/>
            <a:ext cx="3975279" cy="46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645" y="495428"/>
            <a:ext cx="9575542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pararse correctamente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08091" y="1853755"/>
            <a:ext cx="5185892" cy="43014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CO" sz="2400" dirty="0"/>
              <a:t>Los pies paralelos entre si a una distancia de 15 a 20 cm.</a:t>
            </a:r>
          </a:p>
          <a:p>
            <a:r>
              <a:rPr lang="es-CO" sz="2400" dirty="0"/>
              <a:t>Flexione las rodillas pero no las inmovilice.</a:t>
            </a:r>
          </a:p>
          <a:p>
            <a:r>
              <a:rPr lang="es-CO" sz="2400" dirty="0"/>
              <a:t>Bascule la pelvis hacia atrás , el pecho hacia adelante y los hombros hacia atrás.</a:t>
            </a:r>
          </a:p>
          <a:p>
            <a:r>
              <a:rPr lang="es-CO" sz="2400" dirty="0"/>
              <a:t>Mantenga erecto el cuello y la barbilla hacia abajo.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858" y="2053567"/>
            <a:ext cx="3540735" cy="41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3364</TotalTime>
  <Words>553</Words>
  <Application>Microsoft Office PowerPoint</Application>
  <PresentationFormat>Panorámica</PresentationFormat>
  <Paragraphs>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Tw Cen MT</vt:lpstr>
      <vt:lpstr>Gota</vt:lpstr>
      <vt:lpstr>mecánica corporal </vt:lpstr>
      <vt:lpstr>Presentación de PowerPoint</vt:lpstr>
      <vt:lpstr>PRINCIPIOS DE MECANICA CORPORAL</vt:lpstr>
      <vt:lpstr>PRINCIPIOS DE MECANICA CORPORAL</vt:lpstr>
      <vt:lpstr>RESULTADOS DE NO MECANICA CORPORAL CORRECTA</vt:lpstr>
      <vt:lpstr>Mecánica corporal</vt:lpstr>
      <vt:lpstr>Mecánica corporal</vt:lpstr>
      <vt:lpstr>COMO SENTARSE CORRECTAMENTE </vt:lpstr>
      <vt:lpstr>Como pararse correctamente</vt:lpstr>
      <vt:lpstr>COMO CAMINAR Correctamente</vt:lpstr>
      <vt:lpstr>COMO AGACHARSE CORRECTAMENTE </vt:lpstr>
      <vt:lpstr>COMO ALZAR Y CARGAR CORRECTAMENTE</vt:lpstr>
      <vt:lpstr>COMO EMPUJAR Y TIRAR CORRECTAMENTE</vt:lpstr>
      <vt:lpstr>COMO EMPUJAR Y TIRAR CORRECTAMENTE</vt:lpstr>
      <vt:lpstr>             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movilización</dc:title>
  <dc:creator>Jeniffer Callejas Castaño</dc:creator>
  <cp:lastModifiedBy>USUARIO</cp:lastModifiedBy>
  <cp:revision>25</cp:revision>
  <dcterms:created xsi:type="dcterms:W3CDTF">2019-08-15T18:50:11Z</dcterms:created>
  <dcterms:modified xsi:type="dcterms:W3CDTF">2020-09-22T20:23:34Z</dcterms:modified>
</cp:coreProperties>
</file>