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317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914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4082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0531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434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4198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5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8061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760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291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372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08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468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901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31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983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117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B5E8F-269B-4D81-A0CD-ED48E9EE0DAF}" type="datetimeFigureOut">
              <a:rPr lang="es-CO" smtClean="0"/>
              <a:t>29/09/2020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C3AC-05AF-439C-B3A4-43CFB483BF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65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CUERPOS EXTRAÑOS</a:t>
            </a:r>
            <a:endParaRPr lang="es-CO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s-CO" b="1" dirty="0" smtClean="0"/>
              <a:t>JOSÉ LUIS GRISALES GÓMEZ </a:t>
            </a:r>
          </a:p>
          <a:p>
            <a:pPr algn="ctr"/>
            <a:r>
              <a:rPr lang="es-CO" b="1" dirty="0" smtClean="0"/>
              <a:t>A.P.H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41416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cuerpos extra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619" y="1304632"/>
            <a:ext cx="7757723" cy="450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35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cuerpos extrañ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5"/>
          <a:stretch/>
        </p:blipFill>
        <p:spPr bwMode="auto">
          <a:xfrm>
            <a:off x="2679833" y="1113687"/>
            <a:ext cx="7185383" cy="511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14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cuerpos extra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047" y="1333075"/>
            <a:ext cx="6618713" cy="496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66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9830" y="1220919"/>
            <a:ext cx="10820400" cy="4024125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Parcial: </a:t>
            </a:r>
            <a:r>
              <a:rPr lang="es-CO" sz="2400" dirty="0" smtClean="0"/>
              <a:t>Tos, estornudo, valoración continua.</a:t>
            </a:r>
          </a:p>
          <a:p>
            <a:r>
              <a:rPr lang="es-CO" sz="2400" b="1" dirty="0" smtClean="0"/>
              <a:t>Total: </a:t>
            </a:r>
            <a:r>
              <a:rPr lang="es-CO" sz="2400" dirty="0" smtClean="0"/>
              <a:t>Signo universal de ahogo (Maniobra de Heimlich)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70455" y="5572171"/>
            <a:ext cx="11719775" cy="129302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es-CO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OVACE </a:t>
            </a:r>
            <a:r>
              <a:rPr lang="es-CO" sz="2500" cap="none" dirty="0" smtClean="0">
                <a:solidFill>
                  <a:prstClr val="black"/>
                </a:solidFill>
                <a:ea typeface="+mn-ea"/>
                <a:cs typeface="+mn-cs"/>
              </a:rPr>
              <a:t>Obstrucción de la vía aérea por un cuerpo extraño</a:t>
            </a:r>
            <a:endParaRPr lang="es-CO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4" name="Picture 4" descr="Resultado de imagen para obstruccion de via ae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991" y="2258007"/>
            <a:ext cx="4481849" cy="33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65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020BC9-A9C6-4F9C-B7A8-C0DA7BA1BF5C}"/>
              </a:ext>
            </a:extLst>
          </p:cNvPr>
          <p:cNvSpPr/>
          <p:nvPr/>
        </p:nvSpPr>
        <p:spPr>
          <a:xfrm>
            <a:off x="263844" y="1813610"/>
            <a:ext cx="58536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/>
              <a:t>La </a:t>
            </a:r>
            <a:r>
              <a:rPr lang="es-CO" sz="2400" b="1" dirty="0"/>
              <a:t>Maniobra de Heimlich</a:t>
            </a:r>
            <a:r>
              <a:rPr lang="es-CO" sz="2400" dirty="0"/>
              <a:t>, llamada Compresión abdominal, es un procedimiento de primeros auxilios para desobstruir el conducto respiratorio, normalmente bloqueado por un trozo de alimento o cualquier otro objeto. Es una técnica efectiva para salvar vidas en caso de asfixia por atragantamiento.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71E375-7FF1-4391-8F28-4482FFD51195}"/>
              </a:ext>
            </a:extLst>
          </p:cNvPr>
          <p:cNvSpPr/>
          <p:nvPr/>
        </p:nvSpPr>
        <p:spPr>
          <a:xfrm>
            <a:off x="3352770" y="514156"/>
            <a:ext cx="84609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Maniobra de Heimlich</a:t>
            </a:r>
          </a:p>
        </p:txBody>
      </p:sp>
      <p:pic>
        <p:nvPicPr>
          <p:cNvPr id="2050" name="Picture 2" descr="Imagen relacionada">
            <a:extLst>
              <a:ext uri="{FF2B5EF4-FFF2-40B4-BE49-F238E27FC236}">
                <a16:creationId xmlns:a16="http://schemas.microsoft.com/office/drawing/2014/main" id="{92F57696-4B41-410F-AD0E-89915E1EA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809" y="1983753"/>
            <a:ext cx="5449932" cy="3076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54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Resultado de imagen para obstruccion de via ae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917" y="1288736"/>
            <a:ext cx="9220245" cy="494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531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muchas graci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" t="27486" b="35700"/>
          <a:stretch/>
        </p:blipFill>
        <p:spPr bwMode="auto">
          <a:xfrm rot="20761688">
            <a:off x="737186" y="1499070"/>
            <a:ext cx="10466489" cy="414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655938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1444</TotalTime>
  <Words>41</Words>
  <Application>Microsoft Office PowerPoint</Application>
  <PresentationFormat>Panorámica</PresentationFormat>
  <Paragraphs>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Estela de condensación</vt:lpstr>
      <vt:lpstr>CUERPOS EXTRAÑOS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Jeniffer Callejas</dc:creator>
  <cp:lastModifiedBy>USUARIO</cp:lastModifiedBy>
  <cp:revision>13</cp:revision>
  <dcterms:created xsi:type="dcterms:W3CDTF">2020-02-24T21:17:19Z</dcterms:created>
  <dcterms:modified xsi:type="dcterms:W3CDTF">2020-09-29T13:56:58Z</dcterms:modified>
</cp:coreProperties>
</file>