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9" r:id="rId3"/>
    <p:sldId id="260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7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0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3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7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4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0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9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2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211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JOSE LUIS GRISALES GOMEZ </a:t>
            </a:r>
            <a:br>
              <a:rPr lang="es-CO" dirty="0" smtClean="0"/>
            </a:br>
            <a:r>
              <a:rPr lang="es-CO" dirty="0" smtClean="0"/>
              <a:t>A.P.H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118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 craneoencefálico</a:t>
            </a:r>
            <a:endParaRPr lang="es-C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6" name="Picture 2" descr="Resultado de imagen para traumatismo craneoencefál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633" y="2643591"/>
            <a:ext cx="8676731" cy="33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7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CONVULSIONES</a:t>
            </a:r>
            <a:endParaRPr lang="es-C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50" name="Picture 2" descr="Resultado de imagen para CONVULs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625" y="1937041"/>
            <a:ext cx="8356747" cy="46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Dividendo</Template>
  <TotalTime>2346</TotalTime>
  <Words>7</Words>
  <Application>Microsoft Office PowerPoint</Application>
  <PresentationFormat>Panorámica</PresentationFormat>
  <Paragraphs>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Gill Sans MT</vt:lpstr>
      <vt:lpstr>Wingdings 2</vt:lpstr>
      <vt:lpstr>Dividendo</vt:lpstr>
      <vt:lpstr>JOSE LUIS GRISALES GOMEZ  A.P.H</vt:lpstr>
      <vt:lpstr>Trauma craneoencefálico</vt:lpstr>
      <vt:lpstr>CONVULSIONES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Jeniffer Callejas Castaño</dc:creator>
  <cp:lastModifiedBy>USUARIO</cp:lastModifiedBy>
  <cp:revision>6</cp:revision>
  <dcterms:created xsi:type="dcterms:W3CDTF">2020-01-31T03:11:25Z</dcterms:created>
  <dcterms:modified xsi:type="dcterms:W3CDTF">2020-09-29T13:50:09Z</dcterms:modified>
</cp:coreProperties>
</file>